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74" r:id="rId3"/>
    <p:sldId id="265" r:id="rId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83FE-DA05-45C5-AC1D-98F6159B7A2B}" type="datetimeFigureOut">
              <a:rPr lang="en-US" smtClean="0"/>
              <a:t>2/11/2025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6BA7C-E5E1-484D-B7AF-90151CC2D4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02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t>2/11/2025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loradoleague.org/events/annual-conference-2025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31433-8A93-4822-B2B2-5D362C8C07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and Finance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BA3236-8D1B-48A9-8A2B-D25BBF6352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6674" y="4777380"/>
            <a:ext cx="8825658" cy="861420"/>
          </a:xfrm>
        </p:spPr>
        <p:txBody>
          <a:bodyPr>
            <a:normAutofit/>
          </a:bodyPr>
          <a:lstStyle/>
          <a:p>
            <a:r>
              <a:rPr lang="en-US" sz="2000" dirty="0" err="1"/>
              <a:t>february</a:t>
            </a:r>
            <a:r>
              <a:rPr lang="en-US" sz="2000" dirty="0"/>
              <a:t> 11, 2025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5918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5EB1C-2164-4E5D-ADFD-C77CE1F07D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" y="226378"/>
            <a:ext cx="8761413" cy="72866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Agenda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411A143-4AF6-4F86-ACB1-12C3D1803F6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7675" y="1117600"/>
            <a:ext cx="11744325" cy="53689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/>
              <a:t>Qs from the field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</a:rPr>
              <a:t>What percent increase to PPR are you starting with for next year's budget?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</a:rPr>
              <a:t>What is your school planning for salary increases next year?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22222"/>
                </a:solidFill>
                <a:latin typeface="tahoma" panose="020B0604030504040204" pitchFamily="34" charset="0"/>
              </a:rPr>
              <a:t>CTE funding – how and how much?</a:t>
            </a:r>
            <a:endParaRPr lang="en-US" sz="2400" b="0" i="0" dirty="0">
              <a:solidFill>
                <a:srgbClr val="222222"/>
              </a:solidFill>
              <a:effectLst/>
              <a:latin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dirty="0"/>
              <a:t>Intercept/Trustee/authorizer account reconciliation Jan 1, 2025</a:t>
            </a:r>
          </a:p>
          <a:p>
            <a:pPr marL="0" indent="0">
              <a:buNone/>
            </a:pPr>
            <a:r>
              <a:rPr lang="en-US" sz="2400" b="1" dirty="0"/>
              <a:t>Pre-Conference Session Wednesday February 26, 2024</a:t>
            </a:r>
          </a:p>
          <a:p>
            <a:pPr marL="0" indent="0">
              <a:buNone/>
            </a:pPr>
            <a:r>
              <a:rPr lang="en-US" sz="2400"/>
              <a:t>1:00pm to 4:00pm</a:t>
            </a:r>
          </a:p>
          <a:p>
            <a:pPr marL="0" indent="0">
              <a:buNone/>
            </a:pPr>
            <a:r>
              <a:rPr lang="en-US" sz="2400" dirty="0"/>
              <a:t>Glenn Gustafson, Noelle </a:t>
            </a:r>
            <a:r>
              <a:rPr lang="en-US" sz="2400" dirty="0" err="1"/>
              <a:t>Currell</a:t>
            </a:r>
            <a:r>
              <a:rPr lang="en-US" sz="2400" dirty="0"/>
              <a:t>, Erin Gunther </a:t>
            </a:r>
          </a:p>
          <a:p>
            <a:pPr marL="0" indent="0">
              <a:buNone/>
            </a:pPr>
            <a:r>
              <a:rPr lang="en-US" sz="2400" dirty="0"/>
              <a:t>Strategic CFO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CLCS Annual Conference February 26-28, 2025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May 15, 2025 Quarterly Business and Operations Meeting 11am to 1pm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D97DF36-2E57-77CF-D0AD-02E09E261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-32266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0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572C79-478C-448D-8E9A-523EBA438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4FA4F3-71BF-453C-A8AA-677CC7681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95560" y="2677644"/>
            <a:ext cx="4859666" cy="2283824"/>
          </a:xfrm>
        </p:spPr>
        <p:txBody>
          <a:bodyPr>
            <a:normAutofit/>
          </a:bodyPr>
          <a:lstStyle/>
          <a:p>
            <a:r>
              <a:rPr lang="en-US" sz="3200" b="1" dirty="0"/>
              <a:t>March 11, 2025</a:t>
            </a:r>
          </a:p>
        </p:txBody>
      </p:sp>
    </p:spTree>
    <p:extLst>
      <p:ext uri="{BB962C8B-B14F-4D97-AF65-F5344CB8AC3E}">
        <p14:creationId xmlns:p14="http://schemas.microsoft.com/office/powerpoint/2010/main" val="30444802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28639</TotalTime>
  <Words>102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tahoma</vt:lpstr>
      <vt:lpstr>Wingdings 3</vt:lpstr>
      <vt:lpstr>Ion Boardroom</vt:lpstr>
      <vt:lpstr>Operations and Finance</vt:lpstr>
      <vt:lpstr>Agenda </vt:lpstr>
      <vt:lpstr>Next meeting: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Business/Operations Support Group</dc:title>
  <dc:creator>PGlock</dc:creator>
  <cp:lastModifiedBy>ssoffice</cp:lastModifiedBy>
  <cp:revision>764</cp:revision>
  <cp:lastPrinted>2020-04-21T15:06:02Z</cp:lastPrinted>
  <dcterms:created xsi:type="dcterms:W3CDTF">2020-03-30T18:21:41Z</dcterms:created>
  <dcterms:modified xsi:type="dcterms:W3CDTF">2025-02-11T16:58:50Z</dcterms:modified>
</cp:coreProperties>
</file>