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3" r:id="rId1"/>
  </p:sldMasterIdLst>
  <p:notesMasterIdLst>
    <p:notesMasterId r:id="rId5"/>
  </p:notesMasterIdLst>
  <p:sldIdLst>
    <p:sldId id="308" r:id="rId2"/>
    <p:sldId id="306" r:id="rId3"/>
    <p:sldId id="272" r:id="rId4"/>
  </p:sldIdLst>
  <p:sldSz cx="18288000" cy="10287000"/>
  <p:notesSz cx="6858000" cy="9144000"/>
  <p:embeddedFontLst>
    <p:embeddedFont>
      <p:font typeface="Arial Black" panose="020B0A04020102020204" pitchFamily="34" charset="0"/>
      <p:bold r:id="rId6"/>
    </p:embeddedFont>
  </p:embeddedFontLst>
  <p:defaultTextStyle>
    <a:defPPr>
      <a:defRPr lang="en-US"/>
    </a:defPPr>
    <a:lvl1pPr marL="0" algn="l" defTabSz="91430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55" algn="l" defTabSz="91430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09" algn="l" defTabSz="91430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64" algn="l" defTabSz="91430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17" algn="l" defTabSz="91430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72" algn="l" defTabSz="91430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26" algn="l" defTabSz="91430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81" algn="l" defTabSz="91430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34" algn="l" defTabSz="91430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16" userDrawn="1">
          <p15:clr>
            <a:srgbClr val="A4A3A4"/>
          </p15:clr>
        </p15:guide>
        <p15:guide id="2" pos="57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A14A"/>
    <a:srgbClr val="4E6A9C"/>
    <a:srgbClr val="DD492A"/>
    <a:srgbClr val="002753"/>
    <a:srgbClr val="F27F22"/>
    <a:srgbClr val="F5DA52"/>
    <a:srgbClr val="98D22A"/>
    <a:srgbClr val="4E4C4D"/>
    <a:srgbClr val="003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21661" autoAdjust="0"/>
    <p:restoredTop sz="93314" autoAdjust="0"/>
  </p:normalViewPr>
  <p:slideViewPr>
    <p:cSldViewPr>
      <p:cViewPr>
        <p:scale>
          <a:sx n="50" d="100"/>
          <a:sy n="50" d="100"/>
        </p:scale>
        <p:origin x="734" y="518"/>
      </p:cViewPr>
      <p:guideLst>
        <p:guide orient="horz" pos="6216"/>
        <p:guide pos="57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microsoft.com/office/2016/11/relationships/changesInfo" Target="changesInfos/changesInfo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m Daly" userId="7cb30b32c305aaad" providerId="LiveId" clId="{D6DCD6DA-047B-422B-BE73-D1B208C98D8C}"/>
    <pc:docChg chg="undo redo custSel delSld modSld modMainMaster">
      <pc:chgData name="Kim Daly" userId="7cb30b32c305aaad" providerId="LiveId" clId="{D6DCD6DA-047B-422B-BE73-D1B208C98D8C}" dt="2025-01-23T18:11:28.191" v="1945" actId="207"/>
      <pc:docMkLst>
        <pc:docMk/>
      </pc:docMkLst>
      <pc:sldChg chg="addSp delSp modSp mod modClrScheme chgLayout modNotesTx">
        <pc:chgData name="Kim Daly" userId="7cb30b32c305aaad" providerId="LiveId" clId="{D6DCD6DA-047B-422B-BE73-D1B208C98D8C}" dt="2025-01-23T18:11:09.165" v="1943" actId="6549"/>
        <pc:sldMkLst>
          <pc:docMk/>
          <pc:sldMk cId="0" sldId="272"/>
        </pc:sldMkLst>
        <pc:spChg chg="add mod">
          <ac:chgData name="Kim Daly" userId="7cb30b32c305aaad" providerId="LiveId" clId="{D6DCD6DA-047B-422B-BE73-D1B208C98D8C}" dt="2025-01-23T17:55:05.298" v="1777" actId="20577"/>
          <ac:spMkLst>
            <pc:docMk/>
            <pc:sldMk cId="0" sldId="272"/>
            <ac:spMk id="2" creationId="{FD4B1B0B-5AB8-9AFB-B3AE-0A977DE2D671}"/>
          </ac:spMkLst>
        </pc:spChg>
        <pc:spChg chg="del mod">
          <ac:chgData name="Kim Daly" userId="7cb30b32c305aaad" providerId="LiveId" clId="{D6DCD6DA-047B-422B-BE73-D1B208C98D8C}" dt="2025-01-23T16:29:22.973" v="807" actId="478"/>
          <ac:spMkLst>
            <pc:docMk/>
            <pc:sldMk cId="0" sldId="272"/>
            <ac:spMk id="8" creationId="{6F7E02EC-6032-E440-B75A-2C6217DBF5E3}"/>
          </ac:spMkLst>
        </pc:spChg>
        <pc:picChg chg="del">
          <ac:chgData name="Kim Daly" userId="7cb30b32c305aaad" providerId="LiveId" clId="{D6DCD6DA-047B-422B-BE73-D1B208C98D8C}" dt="2025-01-23T16:29:12.360" v="803" actId="478"/>
          <ac:picMkLst>
            <pc:docMk/>
            <pc:sldMk cId="0" sldId="272"/>
            <ac:picMk id="4" creationId="{2E1EE594-78E4-C18B-6164-B69951CFCD67}"/>
          </ac:picMkLst>
        </pc:picChg>
        <pc:picChg chg="del">
          <ac:chgData name="Kim Daly" userId="7cb30b32c305aaad" providerId="LiveId" clId="{D6DCD6DA-047B-422B-BE73-D1B208C98D8C}" dt="2025-01-23T16:29:19.970" v="806" actId="478"/>
          <ac:picMkLst>
            <pc:docMk/>
            <pc:sldMk cId="0" sldId="272"/>
            <ac:picMk id="7" creationId="{D4AD700E-10B2-BCD5-9073-0A399B5EEBB8}"/>
          </ac:picMkLst>
        </pc:picChg>
        <pc:picChg chg="del">
          <ac:chgData name="Kim Daly" userId="7cb30b32c305aaad" providerId="LiveId" clId="{D6DCD6DA-047B-422B-BE73-D1B208C98D8C}" dt="2025-01-23T16:29:34.636" v="809" actId="478"/>
          <ac:picMkLst>
            <pc:docMk/>
            <pc:sldMk cId="0" sldId="272"/>
            <ac:picMk id="11" creationId="{14F62671-4413-1BD5-1C23-3FA54A9B1074}"/>
          </ac:picMkLst>
        </pc:picChg>
        <pc:picChg chg="del">
          <ac:chgData name="Kim Daly" userId="7cb30b32c305aaad" providerId="LiveId" clId="{D6DCD6DA-047B-422B-BE73-D1B208C98D8C}" dt="2025-01-23T16:29:17.438" v="805" actId="478"/>
          <ac:picMkLst>
            <pc:docMk/>
            <pc:sldMk cId="0" sldId="272"/>
            <ac:picMk id="20" creationId="{8300FF13-5185-D64C-874D-E87E79F4AB58}"/>
          </ac:picMkLst>
        </pc:picChg>
        <pc:picChg chg="del">
          <ac:chgData name="Kim Daly" userId="7cb30b32c305aaad" providerId="LiveId" clId="{D6DCD6DA-047B-422B-BE73-D1B208C98D8C}" dt="2025-01-23T16:29:11.810" v="802" actId="478"/>
          <ac:picMkLst>
            <pc:docMk/>
            <pc:sldMk cId="0" sldId="272"/>
            <ac:picMk id="25" creationId="{3CCFA9A8-7FA7-63C4-7955-6F1F8085E373}"/>
          </ac:picMkLst>
        </pc:picChg>
        <pc:cxnChg chg="del">
          <ac:chgData name="Kim Daly" userId="7cb30b32c305aaad" providerId="LiveId" clId="{D6DCD6DA-047B-422B-BE73-D1B208C98D8C}" dt="2025-01-23T16:29:35.759" v="810" actId="478"/>
          <ac:cxnSpMkLst>
            <pc:docMk/>
            <pc:sldMk cId="0" sldId="272"/>
            <ac:cxnSpMk id="22" creationId="{B34F8550-2DF2-760A-99A7-742185C9D73B}"/>
          </ac:cxnSpMkLst>
        </pc:cxnChg>
      </pc:sldChg>
      <pc:sldChg chg="del">
        <pc:chgData name="Kim Daly" userId="7cb30b32c305aaad" providerId="LiveId" clId="{D6DCD6DA-047B-422B-BE73-D1B208C98D8C}" dt="2025-01-23T16:34:05.813" v="875" actId="2696"/>
        <pc:sldMkLst>
          <pc:docMk/>
          <pc:sldMk cId="290787036" sldId="300"/>
        </pc:sldMkLst>
      </pc:sldChg>
      <pc:sldChg chg="addSp delSp modSp mod modClrScheme chgLayout">
        <pc:chgData name="Kim Daly" userId="7cb30b32c305aaad" providerId="LiveId" clId="{D6DCD6DA-047B-422B-BE73-D1B208C98D8C}" dt="2025-01-23T18:05:28.334" v="1932" actId="700"/>
        <pc:sldMkLst>
          <pc:docMk/>
          <pc:sldMk cId="2844326897" sldId="306"/>
        </pc:sldMkLst>
        <pc:spChg chg="add del mod ord">
          <ac:chgData name="Kim Daly" userId="7cb30b32c305aaad" providerId="LiveId" clId="{D6DCD6DA-047B-422B-BE73-D1B208C98D8C}" dt="2025-01-23T17:51:37.997" v="1745" actId="700"/>
          <ac:spMkLst>
            <pc:docMk/>
            <pc:sldMk cId="2844326897" sldId="306"/>
            <ac:spMk id="2" creationId="{67FE274B-2A51-E6A0-ACE9-50EE6C3BCF92}"/>
          </ac:spMkLst>
        </pc:spChg>
        <pc:spChg chg="del mod">
          <ac:chgData name="Kim Daly" userId="7cb30b32c305aaad" providerId="LiveId" clId="{D6DCD6DA-047B-422B-BE73-D1B208C98D8C}" dt="2025-01-23T17:56:11.168" v="1807" actId="478"/>
          <ac:spMkLst>
            <pc:docMk/>
            <pc:sldMk cId="2844326897" sldId="306"/>
            <ac:spMk id="3" creationId="{F2C7993A-DE71-0B29-81F8-4EDF5F2B0040}"/>
          </ac:spMkLst>
        </pc:spChg>
        <pc:spChg chg="del mod">
          <ac:chgData name="Kim Daly" userId="7cb30b32c305aaad" providerId="LiveId" clId="{D6DCD6DA-047B-422B-BE73-D1B208C98D8C}" dt="2025-01-23T17:54:15.606" v="1761" actId="478"/>
          <ac:spMkLst>
            <pc:docMk/>
            <pc:sldMk cId="2844326897" sldId="306"/>
            <ac:spMk id="4" creationId="{0BA8A772-A1C4-16F3-5E81-2E9AF94911A0}"/>
          </ac:spMkLst>
        </pc:spChg>
        <pc:spChg chg="add del mod ord">
          <ac:chgData name="Kim Daly" userId="7cb30b32c305aaad" providerId="LiveId" clId="{D6DCD6DA-047B-422B-BE73-D1B208C98D8C}" dt="2025-01-23T17:51:37.997" v="1745" actId="700"/>
          <ac:spMkLst>
            <pc:docMk/>
            <pc:sldMk cId="2844326897" sldId="306"/>
            <ac:spMk id="6" creationId="{97084725-5382-C312-9D23-6F2F978D25CB}"/>
          </ac:spMkLst>
        </pc:spChg>
        <pc:spChg chg="add del mod ord">
          <ac:chgData name="Kim Daly" userId="7cb30b32c305aaad" providerId="LiveId" clId="{D6DCD6DA-047B-422B-BE73-D1B208C98D8C}" dt="2025-01-23T17:52:06.863" v="1747" actId="478"/>
          <ac:spMkLst>
            <pc:docMk/>
            <pc:sldMk cId="2844326897" sldId="306"/>
            <ac:spMk id="7" creationId="{D5286FAE-830C-930A-9384-2863D9505887}"/>
          </ac:spMkLst>
        </pc:spChg>
        <pc:spChg chg="add del mod ord">
          <ac:chgData name="Kim Daly" userId="7cb30b32c305aaad" providerId="LiveId" clId="{D6DCD6DA-047B-422B-BE73-D1B208C98D8C}" dt="2025-01-23T17:52:12.096" v="1748" actId="478"/>
          <ac:spMkLst>
            <pc:docMk/>
            <pc:sldMk cId="2844326897" sldId="306"/>
            <ac:spMk id="8" creationId="{5E6F8759-3DDD-09B1-456E-F1C163F81F9D}"/>
          </ac:spMkLst>
        </pc:spChg>
        <pc:spChg chg="add del mod ord">
          <ac:chgData name="Kim Daly" userId="7cb30b32c305aaad" providerId="LiveId" clId="{D6DCD6DA-047B-422B-BE73-D1B208C98D8C}" dt="2025-01-23T18:05:28.334" v="1932" actId="700"/>
          <ac:spMkLst>
            <pc:docMk/>
            <pc:sldMk cId="2844326897" sldId="306"/>
            <ac:spMk id="9" creationId="{7FE2F943-D5BC-D785-2ADA-DC5FB3B42B94}"/>
          </ac:spMkLst>
        </pc:spChg>
        <pc:spChg chg="add mod ord">
          <ac:chgData name="Kim Daly" userId="7cb30b32c305aaad" providerId="LiveId" clId="{D6DCD6DA-047B-422B-BE73-D1B208C98D8C}" dt="2025-01-23T18:05:28.334" v="1932" actId="700"/>
          <ac:spMkLst>
            <pc:docMk/>
            <pc:sldMk cId="2844326897" sldId="306"/>
            <ac:spMk id="10" creationId="{8FAFBDDC-1C27-6B9B-FBEF-5582F623A028}"/>
          </ac:spMkLst>
        </pc:spChg>
        <pc:cxnChg chg="del">
          <ac:chgData name="Kim Daly" userId="7cb30b32c305aaad" providerId="LiveId" clId="{D6DCD6DA-047B-422B-BE73-D1B208C98D8C}" dt="2025-01-23T17:56:19.728" v="1809" actId="21"/>
          <ac:cxnSpMkLst>
            <pc:docMk/>
            <pc:sldMk cId="2844326897" sldId="306"/>
            <ac:cxnSpMk id="5" creationId="{C912648F-763E-5841-6B22-A4E6C6EEDBD8}"/>
          </ac:cxnSpMkLst>
        </pc:cxnChg>
      </pc:sldChg>
      <pc:sldChg chg="del">
        <pc:chgData name="Kim Daly" userId="7cb30b32c305aaad" providerId="LiveId" clId="{D6DCD6DA-047B-422B-BE73-D1B208C98D8C}" dt="2025-01-23T16:33:48.974" v="872" actId="2696"/>
        <pc:sldMkLst>
          <pc:docMk/>
          <pc:sldMk cId="1213639361" sldId="307"/>
        </pc:sldMkLst>
      </pc:sldChg>
      <pc:sldChg chg="addSp delSp modSp mod">
        <pc:chgData name="Kim Daly" userId="7cb30b32c305aaad" providerId="LiveId" clId="{D6DCD6DA-047B-422B-BE73-D1B208C98D8C}" dt="2025-01-23T18:02:40.526" v="1918" actId="20577"/>
        <pc:sldMkLst>
          <pc:docMk/>
          <pc:sldMk cId="3696002425" sldId="308"/>
        </pc:sldMkLst>
        <pc:spChg chg="add mod ord">
          <ac:chgData name="Kim Daly" userId="7cb30b32c305aaad" providerId="LiveId" clId="{D6DCD6DA-047B-422B-BE73-D1B208C98D8C}" dt="2025-01-22T22:02:17.487" v="551" actId="1076"/>
          <ac:spMkLst>
            <pc:docMk/>
            <pc:sldMk cId="3696002425" sldId="308"/>
            <ac:spMk id="5" creationId="{8C3A4C5F-96BF-972D-2127-7F4C012F51A5}"/>
          </ac:spMkLst>
        </pc:spChg>
        <pc:spChg chg="add del mod">
          <ac:chgData name="Kim Daly" userId="7cb30b32c305aaad" providerId="LiveId" clId="{D6DCD6DA-047B-422B-BE73-D1B208C98D8C}" dt="2025-01-22T21:47:32.490" v="451"/>
          <ac:spMkLst>
            <pc:docMk/>
            <pc:sldMk cId="3696002425" sldId="308"/>
            <ac:spMk id="6" creationId="{7531B4C3-4ED7-4B65-4DBE-E735BE48F43A}"/>
          </ac:spMkLst>
        </pc:spChg>
        <pc:spChg chg="mod">
          <ac:chgData name="Kim Daly" userId="7cb30b32c305aaad" providerId="LiveId" clId="{D6DCD6DA-047B-422B-BE73-D1B208C98D8C}" dt="2025-01-23T18:02:18.679" v="1912" actId="1076"/>
          <ac:spMkLst>
            <pc:docMk/>
            <pc:sldMk cId="3696002425" sldId="308"/>
            <ac:spMk id="9" creationId="{D1C3EA08-D5F6-1075-DDE6-FA52A94FDF6F}"/>
          </ac:spMkLst>
        </pc:spChg>
        <pc:spChg chg="add del mod">
          <ac:chgData name="Kim Daly" userId="7cb30b32c305aaad" providerId="LiveId" clId="{D6DCD6DA-047B-422B-BE73-D1B208C98D8C}" dt="2025-01-22T21:52:46.540" v="461" actId="478"/>
          <ac:spMkLst>
            <pc:docMk/>
            <pc:sldMk cId="3696002425" sldId="308"/>
            <ac:spMk id="11" creationId="{E93862A1-40D7-E346-E0BA-A85B472589CB}"/>
          </ac:spMkLst>
        </pc:spChg>
        <pc:spChg chg="add mod">
          <ac:chgData name="Kim Daly" userId="7cb30b32c305aaad" providerId="LiveId" clId="{D6DCD6DA-047B-422B-BE73-D1B208C98D8C}" dt="2025-01-23T18:02:40.526" v="1918" actId="20577"/>
          <ac:spMkLst>
            <pc:docMk/>
            <pc:sldMk cId="3696002425" sldId="308"/>
            <ac:spMk id="22" creationId="{E7F8F540-10E2-2916-E5E1-01E9E2BC1614}"/>
          </ac:spMkLst>
        </pc:spChg>
        <pc:grpChg chg="add mod">
          <ac:chgData name="Kim Daly" userId="7cb30b32c305aaad" providerId="LiveId" clId="{D6DCD6DA-047B-422B-BE73-D1B208C98D8C}" dt="2025-01-23T18:02:29.900" v="1913" actId="1076"/>
          <ac:grpSpMkLst>
            <pc:docMk/>
            <pc:sldMk cId="3696002425" sldId="308"/>
            <ac:grpSpMk id="25" creationId="{7C1F6D0C-CF97-A642-0881-19B841986714}"/>
          </ac:grpSpMkLst>
        </pc:grpChg>
        <pc:picChg chg="add del mod ord modCrop">
          <ac:chgData name="Kim Daly" userId="7cb30b32c305aaad" providerId="LiveId" clId="{D6DCD6DA-047B-422B-BE73-D1B208C98D8C}" dt="2025-01-22T21:52:27.896" v="456" actId="478"/>
          <ac:picMkLst>
            <pc:docMk/>
            <pc:sldMk cId="3696002425" sldId="308"/>
            <ac:picMk id="3" creationId="{554E84E3-BFF5-9B67-7D20-0BCF2779F21C}"/>
          </ac:picMkLst>
        </pc:picChg>
        <pc:picChg chg="add mod modCrop">
          <ac:chgData name="Kim Daly" userId="7cb30b32c305aaad" providerId="LiveId" clId="{D6DCD6DA-047B-422B-BE73-D1B208C98D8C}" dt="2025-01-22T23:48:04.013" v="649" actId="14100"/>
          <ac:picMkLst>
            <pc:docMk/>
            <pc:sldMk cId="3696002425" sldId="308"/>
            <ac:picMk id="4" creationId="{25FDF089-BF0F-CE3C-32A5-D01422A40EE4}"/>
          </ac:picMkLst>
        </pc:picChg>
        <pc:picChg chg="add del mod">
          <ac:chgData name="Kim Daly" userId="7cb30b32c305aaad" providerId="LiveId" clId="{D6DCD6DA-047B-422B-BE73-D1B208C98D8C}" dt="2025-01-22T21:41:38.045" v="58" actId="478"/>
          <ac:picMkLst>
            <pc:docMk/>
            <pc:sldMk cId="3696002425" sldId="308"/>
            <ac:picMk id="7" creationId="{9A76CB79-FCC1-2F95-3538-FD984D871D0E}"/>
          </ac:picMkLst>
        </pc:picChg>
        <pc:picChg chg="del mod">
          <ac:chgData name="Kim Daly" userId="7cb30b32c305aaad" providerId="LiveId" clId="{D6DCD6DA-047B-422B-BE73-D1B208C98D8C}" dt="2025-01-22T23:48:30.223" v="651" actId="478"/>
          <ac:picMkLst>
            <pc:docMk/>
            <pc:sldMk cId="3696002425" sldId="308"/>
            <ac:picMk id="8" creationId="{1890DEC1-975C-528B-427D-9B832B9F42D9}"/>
          </ac:picMkLst>
        </pc:picChg>
        <pc:picChg chg="mod ord">
          <ac:chgData name="Kim Daly" userId="7cb30b32c305aaad" providerId="LiveId" clId="{D6DCD6DA-047B-422B-BE73-D1B208C98D8C}" dt="2025-01-23T00:05:04.369" v="662" actId="1076"/>
          <ac:picMkLst>
            <pc:docMk/>
            <pc:sldMk cId="3696002425" sldId="308"/>
            <ac:picMk id="10" creationId="{F2E8D539-01BD-1210-ED64-57584CDC1D6A}"/>
          </ac:picMkLst>
        </pc:picChg>
        <pc:picChg chg="add del mod">
          <ac:chgData name="Kim Daly" userId="7cb30b32c305aaad" providerId="LiveId" clId="{D6DCD6DA-047B-422B-BE73-D1B208C98D8C}" dt="2025-01-22T21:53:51.348" v="464" actId="478"/>
          <ac:picMkLst>
            <pc:docMk/>
            <pc:sldMk cId="3696002425" sldId="308"/>
            <ac:picMk id="13" creationId="{7624D0FC-C3AF-0BAA-AD75-5C98069B30D8}"/>
          </ac:picMkLst>
        </pc:picChg>
        <pc:picChg chg="add del mod">
          <ac:chgData name="Kim Daly" userId="7cb30b32c305aaad" providerId="LiveId" clId="{D6DCD6DA-047B-422B-BE73-D1B208C98D8C}" dt="2025-01-22T21:59:24.533" v="501" actId="478"/>
          <ac:picMkLst>
            <pc:docMk/>
            <pc:sldMk cId="3696002425" sldId="308"/>
            <ac:picMk id="15" creationId="{F2D8EF66-D2EA-9B80-DF1A-DDAA9766C8BA}"/>
          </ac:picMkLst>
        </pc:picChg>
        <pc:picChg chg="add del mod modCrop">
          <ac:chgData name="Kim Daly" userId="7cb30b32c305aaad" providerId="LiveId" clId="{D6DCD6DA-047B-422B-BE73-D1B208C98D8C}" dt="2025-01-22T22:00:53.621" v="504" actId="478"/>
          <ac:picMkLst>
            <pc:docMk/>
            <pc:sldMk cId="3696002425" sldId="308"/>
            <ac:picMk id="17" creationId="{D622D71E-42EF-1ECE-4A95-81BEF1799CA9}"/>
          </ac:picMkLst>
        </pc:picChg>
        <pc:picChg chg="add del mod">
          <ac:chgData name="Kim Daly" userId="7cb30b32c305aaad" providerId="LiveId" clId="{D6DCD6DA-047B-422B-BE73-D1B208C98D8C}" dt="2025-01-22T21:59:18.356" v="498" actId="1076"/>
          <ac:picMkLst>
            <pc:docMk/>
            <pc:sldMk cId="3696002425" sldId="308"/>
            <ac:picMk id="19" creationId="{BB2FE964-BFC6-E945-A8FB-3EC623011399}"/>
          </ac:picMkLst>
        </pc:picChg>
        <pc:picChg chg="add mod">
          <ac:chgData name="Kim Daly" userId="7cb30b32c305aaad" providerId="LiveId" clId="{D6DCD6DA-047B-422B-BE73-D1B208C98D8C}" dt="2025-01-23T18:02:04.507" v="1909" actId="1076"/>
          <ac:picMkLst>
            <pc:docMk/>
            <pc:sldMk cId="3696002425" sldId="308"/>
            <ac:picMk id="21" creationId="{02325955-DBD6-7AC7-4850-EA92E6279381}"/>
          </ac:picMkLst>
        </pc:picChg>
        <pc:picChg chg="add mod modCrop">
          <ac:chgData name="Kim Daly" userId="7cb30b32c305aaad" providerId="LiveId" clId="{D6DCD6DA-047B-422B-BE73-D1B208C98D8C}" dt="2025-01-23T18:02:33.716" v="1917" actId="1036"/>
          <ac:picMkLst>
            <pc:docMk/>
            <pc:sldMk cId="3696002425" sldId="308"/>
            <ac:picMk id="24" creationId="{48446993-9374-0890-0376-A9FF30D214A0}"/>
          </ac:picMkLst>
        </pc:picChg>
      </pc:sldChg>
      <pc:sldChg chg="del">
        <pc:chgData name="Kim Daly" userId="7cb30b32c305aaad" providerId="LiveId" clId="{D6DCD6DA-047B-422B-BE73-D1B208C98D8C}" dt="2025-01-23T16:34:09.322" v="876" actId="2696"/>
        <pc:sldMkLst>
          <pc:docMk/>
          <pc:sldMk cId="680044537" sldId="310"/>
        </pc:sldMkLst>
      </pc:sldChg>
      <pc:sldChg chg="del">
        <pc:chgData name="Kim Daly" userId="7cb30b32c305aaad" providerId="LiveId" clId="{D6DCD6DA-047B-422B-BE73-D1B208C98D8C}" dt="2025-01-23T16:33:51.430" v="873" actId="2696"/>
        <pc:sldMkLst>
          <pc:docMk/>
          <pc:sldMk cId="1793025361" sldId="311"/>
        </pc:sldMkLst>
      </pc:sldChg>
      <pc:sldChg chg="del">
        <pc:chgData name="Kim Daly" userId="7cb30b32c305aaad" providerId="LiveId" clId="{D6DCD6DA-047B-422B-BE73-D1B208C98D8C}" dt="2025-01-23T16:33:58.077" v="874" actId="2696"/>
        <pc:sldMkLst>
          <pc:docMk/>
          <pc:sldMk cId="1745186972" sldId="312"/>
        </pc:sldMkLst>
      </pc:sldChg>
      <pc:sldMasterChg chg="addSp delSp modSp mod addSldLayout modSldLayout sldLayoutOrd">
        <pc:chgData name="Kim Daly" userId="7cb30b32c305aaad" providerId="LiveId" clId="{D6DCD6DA-047B-422B-BE73-D1B208C98D8C}" dt="2025-01-23T18:11:28.191" v="1945" actId="207"/>
        <pc:sldMasterMkLst>
          <pc:docMk/>
          <pc:sldMasterMk cId="1489250987" sldId="2147483673"/>
        </pc:sldMasterMkLst>
        <pc:spChg chg="del">
          <ac:chgData name="Kim Daly" userId="7cb30b32c305aaad" providerId="LiveId" clId="{D6DCD6DA-047B-422B-BE73-D1B208C98D8C}" dt="2025-01-23T18:03:29.279" v="1921" actId="478"/>
          <ac:spMkLst>
            <pc:docMk/>
            <pc:sldMasterMk cId="1489250987" sldId="2147483673"/>
            <ac:spMk id="2" creationId="{79E25413-17C1-5A40-83B2-99341F697ACF}"/>
          </ac:spMkLst>
        </pc:spChg>
        <pc:spChg chg="del">
          <ac:chgData name="Kim Daly" userId="7cb30b32c305aaad" providerId="LiveId" clId="{D6DCD6DA-047B-422B-BE73-D1B208C98D8C}" dt="2025-01-23T18:03:31.262" v="1922" actId="478"/>
          <ac:spMkLst>
            <pc:docMk/>
            <pc:sldMasterMk cId="1489250987" sldId="2147483673"/>
            <ac:spMk id="3" creationId="{DF98BC92-A5B4-8F41-9B6C-C6BE34011B66}"/>
          </ac:spMkLst>
        </pc:spChg>
        <pc:spChg chg="del">
          <ac:chgData name="Kim Daly" userId="7cb30b32c305aaad" providerId="LiveId" clId="{D6DCD6DA-047B-422B-BE73-D1B208C98D8C}" dt="2025-01-23T18:03:32.060" v="1923" actId="478"/>
          <ac:spMkLst>
            <pc:docMk/>
            <pc:sldMasterMk cId="1489250987" sldId="2147483673"/>
            <ac:spMk id="4" creationId="{2BD777D6-4342-BD42-AF78-95EC39DC427C}"/>
          </ac:spMkLst>
        </pc:spChg>
        <pc:spChg chg="del">
          <ac:chgData name="Kim Daly" userId="7cb30b32c305aaad" providerId="LiveId" clId="{D6DCD6DA-047B-422B-BE73-D1B208C98D8C}" dt="2025-01-23T18:03:34.392" v="1925" actId="478"/>
          <ac:spMkLst>
            <pc:docMk/>
            <pc:sldMasterMk cId="1489250987" sldId="2147483673"/>
            <ac:spMk id="5" creationId="{F8741A61-1CD8-4347-A76C-091B6572C089}"/>
          </ac:spMkLst>
        </pc:spChg>
        <pc:spChg chg="del">
          <ac:chgData name="Kim Daly" userId="7cb30b32c305aaad" providerId="LiveId" clId="{D6DCD6DA-047B-422B-BE73-D1B208C98D8C}" dt="2025-01-23T18:03:33.706" v="1924" actId="478"/>
          <ac:spMkLst>
            <pc:docMk/>
            <pc:sldMasterMk cId="1489250987" sldId="2147483673"/>
            <ac:spMk id="6" creationId="{5D4C8E95-9CFB-5447-9C6E-BC4C4430DF60}"/>
          </ac:spMkLst>
        </pc:spChg>
        <pc:spChg chg="add mod">
          <ac:chgData name="Kim Daly" userId="7cb30b32c305aaad" providerId="LiveId" clId="{D6DCD6DA-047B-422B-BE73-D1B208C98D8C}" dt="2025-01-23T18:03:52.651" v="1926"/>
          <ac:spMkLst>
            <pc:docMk/>
            <pc:sldMasterMk cId="1489250987" sldId="2147483673"/>
            <ac:spMk id="7" creationId="{B30E32BA-4338-8437-8ECC-6DC1E26C4627}"/>
          </ac:spMkLst>
        </pc:spChg>
        <pc:spChg chg="mod">
          <ac:chgData name="Kim Daly" userId="7cb30b32c305aaad" providerId="LiveId" clId="{D6DCD6DA-047B-422B-BE73-D1B208C98D8C}" dt="2025-01-23T18:03:52.651" v="1926"/>
          <ac:spMkLst>
            <pc:docMk/>
            <pc:sldMasterMk cId="1489250987" sldId="2147483673"/>
            <ac:spMk id="12" creationId="{64AB2266-360A-BE4D-D19A-8B24658ADFB3}"/>
          </ac:spMkLst>
        </pc:spChg>
        <pc:spChg chg="mod">
          <ac:chgData name="Kim Daly" userId="7cb30b32c305aaad" providerId="LiveId" clId="{D6DCD6DA-047B-422B-BE73-D1B208C98D8C}" dt="2025-01-23T18:03:52.651" v="1926"/>
          <ac:spMkLst>
            <pc:docMk/>
            <pc:sldMasterMk cId="1489250987" sldId="2147483673"/>
            <ac:spMk id="13" creationId="{41DBCF76-1158-7427-0EA6-9EF5F68BABA0}"/>
          </ac:spMkLst>
        </pc:spChg>
        <pc:spChg chg="add mod">
          <ac:chgData name="Kim Daly" userId="7cb30b32c305aaad" providerId="LiveId" clId="{D6DCD6DA-047B-422B-BE73-D1B208C98D8C}" dt="2025-01-23T18:03:59.711" v="1927"/>
          <ac:spMkLst>
            <pc:docMk/>
            <pc:sldMasterMk cId="1489250987" sldId="2147483673"/>
            <ac:spMk id="15" creationId="{4AC695B4-41A7-8947-D6BD-F31357CCA16E}"/>
          </ac:spMkLst>
        </pc:spChg>
        <pc:spChg chg="mod">
          <ac:chgData name="Kim Daly" userId="7cb30b32c305aaad" providerId="LiveId" clId="{D6DCD6DA-047B-422B-BE73-D1B208C98D8C}" dt="2025-01-23T18:03:59.711" v="1927"/>
          <ac:spMkLst>
            <pc:docMk/>
            <pc:sldMasterMk cId="1489250987" sldId="2147483673"/>
            <ac:spMk id="20" creationId="{8840033A-34B8-C3C8-6031-B683FB2C6ECB}"/>
          </ac:spMkLst>
        </pc:spChg>
        <pc:spChg chg="mod">
          <ac:chgData name="Kim Daly" userId="7cb30b32c305aaad" providerId="LiveId" clId="{D6DCD6DA-047B-422B-BE73-D1B208C98D8C}" dt="2025-01-23T18:03:59.711" v="1927"/>
          <ac:spMkLst>
            <pc:docMk/>
            <pc:sldMasterMk cId="1489250987" sldId="2147483673"/>
            <ac:spMk id="21" creationId="{D96C2CAC-AF0D-7E3E-30DA-2A1C0417C230}"/>
          </ac:spMkLst>
        </pc:spChg>
        <pc:spChg chg="add mod">
          <ac:chgData name="Kim Daly" userId="7cb30b32c305aaad" providerId="LiveId" clId="{D6DCD6DA-047B-422B-BE73-D1B208C98D8C}" dt="2025-01-23T18:04:20.204" v="1930"/>
          <ac:spMkLst>
            <pc:docMk/>
            <pc:sldMasterMk cId="1489250987" sldId="2147483673"/>
            <ac:spMk id="23" creationId="{17C61506-231F-01DB-C0BC-37CF6D4543D7}"/>
          </ac:spMkLst>
        </pc:spChg>
        <pc:spChg chg="mod">
          <ac:chgData name="Kim Daly" userId="7cb30b32c305aaad" providerId="LiveId" clId="{D6DCD6DA-047B-422B-BE73-D1B208C98D8C}" dt="2025-01-23T18:04:20.204" v="1930"/>
          <ac:spMkLst>
            <pc:docMk/>
            <pc:sldMasterMk cId="1489250987" sldId="2147483673"/>
            <ac:spMk id="28" creationId="{E15B6C8B-5758-F101-9AE6-7F802448F260}"/>
          </ac:spMkLst>
        </pc:spChg>
        <pc:spChg chg="mod">
          <ac:chgData name="Kim Daly" userId="7cb30b32c305aaad" providerId="LiveId" clId="{D6DCD6DA-047B-422B-BE73-D1B208C98D8C}" dt="2025-01-23T18:04:20.204" v="1930"/>
          <ac:spMkLst>
            <pc:docMk/>
            <pc:sldMasterMk cId="1489250987" sldId="2147483673"/>
            <ac:spMk id="29" creationId="{428AD8F4-11E5-DAB9-69C8-6473B856EB51}"/>
          </ac:spMkLst>
        </pc:spChg>
        <pc:grpChg chg="add mod">
          <ac:chgData name="Kim Daly" userId="7cb30b32c305aaad" providerId="LiveId" clId="{D6DCD6DA-047B-422B-BE73-D1B208C98D8C}" dt="2025-01-23T18:03:52.651" v="1926"/>
          <ac:grpSpMkLst>
            <pc:docMk/>
            <pc:sldMasterMk cId="1489250987" sldId="2147483673"/>
            <ac:grpSpMk id="11" creationId="{BD7CAD4C-84EF-921B-56C9-F8A10BEEF62D}"/>
          </ac:grpSpMkLst>
        </pc:grpChg>
        <pc:grpChg chg="add mod">
          <ac:chgData name="Kim Daly" userId="7cb30b32c305aaad" providerId="LiveId" clId="{D6DCD6DA-047B-422B-BE73-D1B208C98D8C}" dt="2025-01-23T18:03:59.711" v="1927"/>
          <ac:grpSpMkLst>
            <pc:docMk/>
            <pc:sldMasterMk cId="1489250987" sldId="2147483673"/>
            <ac:grpSpMk id="19" creationId="{F229D947-F83A-0876-547E-8F0AD68F9C4D}"/>
          </ac:grpSpMkLst>
        </pc:grpChg>
        <pc:grpChg chg="add mod">
          <ac:chgData name="Kim Daly" userId="7cb30b32c305aaad" providerId="LiveId" clId="{D6DCD6DA-047B-422B-BE73-D1B208C98D8C}" dt="2025-01-23T18:04:20.204" v="1930"/>
          <ac:grpSpMkLst>
            <pc:docMk/>
            <pc:sldMasterMk cId="1489250987" sldId="2147483673"/>
            <ac:grpSpMk id="27" creationId="{FE2F9E7E-9A02-938B-8EA2-C725A54FC1AC}"/>
          </ac:grpSpMkLst>
        </pc:grpChg>
        <pc:picChg chg="add mod">
          <ac:chgData name="Kim Daly" userId="7cb30b32c305aaad" providerId="LiveId" clId="{D6DCD6DA-047B-422B-BE73-D1B208C98D8C}" dt="2025-01-23T18:03:52.651" v="1926"/>
          <ac:picMkLst>
            <pc:docMk/>
            <pc:sldMasterMk cId="1489250987" sldId="2147483673"/>
            <ac:picMk id="8" creationId="{9F2CF8D9-D538-865E-4873-98959218E70C}"/>
          </ac:picMkLst>
        </pc:picChg>
        <pc:picChg chg="add mod">
          <ac:chgData name="Kim Daly" userId="7cb30b32c305aaad" providerId="LiveId" clId="{D6DCD6DA-047B-422B-BE73-D1B208C98D8C}" dt="2025-01-23T18:03:52.651" v="1926"/>
          <ac:picMkLst>
            <pc:docMk/>
            <pc:sldMasterMk cId="1489250987" sldId="2147483673"/>
            <ac:picMk id="9" creationId="{034EE7D8-8CFC-A243-C20E-E8EC75D56FD4}"/>
          </ac:picMkLst>
        </pc:picChg>
        <pc:picChg chg="add mod">
          <ac:chgData name="Kim Daly" userId="7cb30b32c305aaad" providerId="LiveId" clId="{D6DCD6DA-047B-422B-BE73-D1B208C98D8C}" dt="2025-01-23T18:03:52.651" v="1926"/>
          <ac:picMkLst>
            <pc:docMk/>
            <pc:sldMasterMk cId="1489250987" sldId="2147483673"/>
            <ac:picMk id="10" creationId="{70DB2845-6703-9A3B-65D1-4E4BF917BAE6}"/>
          </ac:picMkLst>
        </pc:picChg>
        <pc:picChg chg="add mod">
          <ac:chgData name="Kim Daly" userId="7cb30b32c305aaad" providerId="LiveId" clId="{D6DCD6DA-047B-422B-BE73-D1B208C98D8C}" dt="2025-01-23T18:03:52.651" v="1926"/>
          <ac:picMkLst>
            <pc:docMk/>
            <pc:sldMasterMk cId="1489250987" sldId="2147483673"/>
            <ac:picMk id="14" creationId="{760E85A7-1F82-02D0-60EB-539B09F154BF}"/>
          </ac:picMkLst>
        </pc:picChg>
        <pc:picChg chg="add mod">
          <ac:chgData name="Kim Daly" userId="7cb30b32c305aaad" providerId="LiveId" clId="{D6DCD6DA-047B-422B-BE73-D1B208C98D8C}" dt="2025-01-23T18:03:59.711" v="1927"/>
          <ac:picMkLst>
            <pc:docMk/>
            <pc:sldMasterMk cId="1489250987" sldId="2147483673"/>
            <ac:picMk id="16" creationId="{2A99BC1E-33EF-1C97-7A60-5E12A3B9D40D}"/>
          </ac:picMkLst>
        </pc:picChg>
        <pc:picChg chg="add mod">
          <ac:chgData name="Kim Daly" userId="7cb30b32c305aaad" providerId="LiveId" clId="{D6DCD6DA-047B-422B-BE73-D1B208C98D8C}" dt="2025-01-23T18:03:59.711" v="1927"/>
          <ac:picMkLst>
            <pc:docMk/>
            <pc:sldMasterMk cId="1489250987" sldId="2147483673"/>
            <ac:picMk id="17" creationId="{69162F0F-C51E-7631-6FA4-0318F496BA8C}"/>
          </ac:picMkLst>
        </pc:picChg>
        <pc:picChg chg="add mod">
          <ac:chgData name="Kim Daly" userId="7cb30b32c305aaad" providerId="LiveId" clId="{D6DCD6DA-047B-422B-BE73-D1B208C98D8C}" dt="2025-01-23T18:03:59.711" v="1927"/>
          <ac:picMkLst>
            <pc:docMk/>
            <pc:sldMasterMk cId="1489250987" sldId="2147483673"/>
            <ac:picMk id="18" creationId="{4969BECA-0852-1EE5-CB3D-DB2D7AC2004E}"/>
          </ac:picMkLst>
        </pc:picChg>
        <pc:picChg chg="add mod">
          <ac:chgData name="Kim Daly" userId="7cb30b32c305aaad" providerId="LiveId" clId="{D6DCD6DA-047B-422B-BE73-D1B208C98D8C}" dt="2025-01-23T18:03:59.711" v="1927"/>
          <ac:picMkLst>
            <pc:docMk/>
            <pc:sldMasterMk cId="1489250987" sldId="2147483673"/>
            <ac:picMk id="22" creationId="{9AED978A-8285-FDD8-8146-24BFE3412271}"/>
          </ac:picMkLst>
        </pc:picChg>
        <pc:picChg chg="add mod">
          <ac:chgData name="Kim Daly" userId="7cb30b32c305aaad" providerId="LiveId" clId="{D6DCD6DA-047B-422B-BE73-D1B208C98D8C}" dt="2025-01-23T18:04:20.204" v="1930"/>
          <ac:picMkLst>
            <pc:docMk/>
            <pc:sldMasterMk cId="1489250987" sldId="2147483673"/>
            <ac:picMk id="24" creationId="{23C2E168-2BB9-68CE-98E5-2FA291112E9A}"/>
          </ac:picMkLst>
        </pc:picChg>
        <pc:picChg chg="add mod">
          <ac:chgData name="Kim Daly" userId="7cb30b32c305aaad" providerId="LiveId" clId="{D6DCD6DA-047B-422B-BE73-D1B208C98D8C}" dt="2025-01-23T18:04:20.204" v="1930"/>
          <ac:picMkLst>
            <pc:docMk/>
            <pc:sldMasterMk cId="1489250987" sldId="2147483673"/>
            <ac:picMk id="25" creationId="{20095B0F-D089-1D97-E736-8D7AC8ACEDAE}"/>
          </ac:picMkLst>
        </pc:picChg>
        <pc:picChg chg="add mod">
          <ac:chgData name="Kim Daly" userId="7cb30b32c305aaad" providerId="LiveId" clId="{D6DCD6DA-047B-422B-BE73-D1B208C98D8C}" dt="2025-01-23T18:04:20.204" v="1930"/>
          <ac:picMkLst>
            <pc:docMk/>
            <pc:sldMasterMk cId="1489250987" sldId="2147483673"/>
            <ac:picMk id="26" creationId="{F10D0AFD-7892-7F8F-C7D8-FB72FAD3AFE1}"/>
          </ac:picMkLst>
        </pc:picChg>
        <pc:picChg chg="add mod">
          <ac:chgData name="Kim Daly" userId="7cb30b32c305aaad" providerId="LiveId" clId="{D6DCD6DA-047B-422B-BE73-D1B208C98D8C}" dt="2025-01-23T18:04:20.204" v="1930"/>
          <ac:picMkLst>
            <pc:docMk/>
            <pc:sldMasterMk cId="1489250987" sldId="2147483673"/>
            <ac:picMk id="30" creationId="{038FA14E-6AE9-FBF5-258C-E0D4A3BCD152}"/>
          </ac:picMkLst>
        </pc:picChg>
        <pc:sldLayoutChg chg="addSp delSp modSp mod ord">
          <pc:chgData name="Kim Daly" userId="7cb30b32c305aaad" providerId="LiveId" clId="{D6DCD6DA-047B-422B-BE73-D1B208C98D8C}" dt="2025-01-23T18:04:36.972" v="1931"/>
          <pc:sldLayoutMkLst>
            <pc:docMk/>
            <pc:sldMasterMk cId="1489250987" sldId="2147483673"/>
            <pc:sldLayoutMk cId="3062415486" sldId="2147483675"/>
          </pc:sldLayoutMkLst>
          <pc:spChg chg="del mod">
            <ac:chgData name="Kim Daly" userId="7cb30b32c305aaad" providerId="LiveId" clId="{D6DCD6DA-047B-422B-BE73-D1B208C98D8C}" dt="2025-01-23T18:04:18.813" v="1929" actId="478"/>
            <ac:spMkLst>
              <pc:docMk/>
              <pc:sldMasterMk cId="1489250987" sldId="2147483673"/>
              <pc:sldLayoutMk cId="3062415486" sldId="2147483675"/>
              <ac:spMk id="2" creationId="{524E5088-B18C-4940-8A51-51E7352572FF}"/>
            </ac:spMkLst>
          </pc:spChg>
          <pc:spChg chg="del mod">
            <ac:chgData name="Kim Daly" userId="7cb30b32c305aaad" providerId="LiveId" clId="{D6DCD6DA-047B-422B-BE73-D1B208C98D8C}" dt="2025-01-23T17:52:30.450" v="1749" actId="478"/>
            <ac:spMkLst>
              <pc:docMk/>
              <pc:sldMasterMk cId="1489250987" sldId="2147483673"/>
              <pc:sldLayoutMk cId="3062415486" sldId="2147483675"/>
              <ac:spMk id="3" creationId="{347642E6-8F56-6041-AC29-D970DF6BE25E}"/>
            </ac:spMkLst>
          </pc:spChg>
          <pc:spChg chg="del mod">
            <ac:chgData name="Kim Daly" userId="7cb30b32c305aaad" providerId="LiveId" clId="{D6DCD6DA-047B-422B-BE73-D1B208C98D8C}" dt="2025-01-23T16:39:06.888" v="880" actId="478"/>
            <ac:spMkLst>
              <pc:docMk/>
              <pc:sldMasterMk cId="1489250987" sldId="2147483673"/>
              <pc:sldLayoutMk cId="3062415486" sldId="2147483675"/>
              <ac:spMk id="6" creationId="{48BDC663-C6D7-4861-1759-4595B9B73835}"/>
            </ac:spMkLst>
          </pc:spChg>
          <pc:spChg chg="del">
            <ac:chgData name="Kim Daly" userId="7cb30b32c305aaad" providerId="LiveId" clId="{D6DCD6DA-047B-422B-BE73-D1B208C98D8C}" dt="2025-01-23T16:39:28.105" v="886" actId="478"/>
            <ac:spMkLst>
              <pc:docMk/>
              <pc:sldMasterMk cId="1489250987" sldId="2147483673"/>
              <pc:sldLayoutMk cId="3062415486" sldId="2147483675"/>
              <ac:spMk id="7" creationId="{77683663-B2B1-A140-AE12-22B1C222ACE4}"/>
            </ac:spMkLst>
          </pc:spChg>
          <pc:spChg chg="del">
            <ac:chgData name="Kim Daly" userId="7cb30b32c305aaad" providerId="LiveId" clId="{D6DCD6DA-047B-422B-BE73-D1B208C98D8C}" dt="2025-01-23T16:39:29.936" v="887" actId="478"/>
            <ac:spMkLst>
              <pc:docMk/>
              <pc:sldMasterMk cId="1489250987" sldId="2147483673"/>
              <pc:sldLayoutMk cId="3062415486" sldId="2147483675"/>
              <ac:spMk id="8" creationId="{8CCD7B1C-41A2-2045-ACD1-BC53F4BAA186}"/>
            </ac:spMkLst>
          </pc:spChg>
          <pc:spChg chg="del">
            <ac:chgData name="Kim Daly" userId="7cb30b32c305aaad" providerId="LiveId" clId="{D6DCD6DA-047B-422B-BE73-D1B208C98D8C}" dt="2025-01-23T16:39:30.944" v="888" actId="478"/>
            <ac:spMkLst>
              <pc:docMk/>
              <pc:sldMasterMk cId="1489250987" sldId="2147483673"/>
              <pc:sldLayoutMk cId="3062415486" sldId="2147483675"/>
              <ac:spMk id="9" creationId="{F8677742-31FC-2D4B-9974-F0DA7207DDA5}"/>
            </ac:spMkLst>
          </pc:spChg>
          <pc:spChg chg="add del mod">
            <ac:chgData name="Kim Daly" userId="7cb30b32c305aaad" providerId="LiveId" clId="{D6DCD6DA-047B-422B-BE73-D1B208C98D8C}" dt="2025-01-23T18:04:18.813" v="1929" actId="478"/>
            <ac:spMkLst>
              <pc:docMk/>
              <pc:sldMasterMk cId="1489250987" sldId="2147483673"/>
              <pc:sldLayoutMk cId="3062415486" sldId="2147483675"/>
              <ac:spMk id="10" creationId="{7387C08A-F1C2-B9AE-FD83-BC252AF27C3B}"/>
            </ac:spMkLst>
          </pc:spChg>
          <pc:spChg chg="del mod">
            <ac:chgData name="Kim Daly" userId="7cb30b32c305aaad" providerId="LiveId" clId="{D6DCD6DA-047B-422B-BE73-D1B208C98D8C}" dt="2025-01-23T18:04:18.813" v="1929" actId="478"/>
            <ac:spMkLst>
              <pc:docMk/>
              <pc:sldMasterMk cId="1489250987" sldId="2147483673"/>
              <pc:sldLayoutMk cId="3062415486" sldId="2147483675"/>
              <ac:spMk id="11" creationId="{4E22A21D-4144-394C-B693-0A338AA52D62}"/>
            </ac:spMkLst>
          </pc:spChg>
          <pc:spChg chg="add mod">
            <ac:chgData name="Kim Daly" userId="7cb30b32c305aaad" providerId="LiveId" clId="{D6DCD6DA-047B-422B-BE73-D1B208C98D8C}" dt="2025-01-23T18:04:36.972" v="1931"/>
            <ac:spMkLst>
              <pc:docMk/>
              <pc:sldMasterMk cId="1489250987" sldId="2147483673"/>
              <pc:sldLayoutMk cId="3062415486" sldId="2147483675"/>
              <ac:spMk id="14" creationId="{A38A2303-B9EA-13A8-2728-CA9BA411A66F}"/>
            </ac:spMkLst>
          </pc:spChg>
          <pc:spChg chg="mod">
            <ac:chgData name="Kim Daly" userId="7cb30b32c305aaad" providerId="LiveId" clId="{D6DCD6DA-047B-422B-BE73-D1B208C98D8C}" dt="2025-01-23T18:04:36.972" v="1931"/>
            <ac:spMkLst>
              <pc:docMk/>
              <pc:sldMasterMk cId="1489250987" sldId="2147483673"/>
              <pc:sldLayoutMk cId="3062415486" sldId="2147483675"/>
              <ac:spMk id="20" creationId="{BD9F0AEC-A2F4-CB8A-942F-00EBEFBDF515}"/>
            </ac:spMkLst>
          </pc:spChg>
          <pc:spChg chg="mod">
            <ac:chgData name="Kim Daly" userId="7cb30b32c305aaad" providerId="LiveId" clId="{D6DCD6DA-047B-422B-BE73-D1B208C98D8C}" dt="2025-01-23T18:04:36.972" v="1931"/>
            <ac:spMkLst>
              <pc:docMk/>
              <pc:sldMasterMk cId="1489250987" sldId="2147483673"/>
              <pc:sldLayoutMk cId="3062415486" sldId="2147483675"/>
              <ac:spMk id="21" creationId="{81AA1267-6174-ED3E-7655-704281C92CFF}"/>
            </ac:spMkLst>
          </pc:spChg>
          <pc:grpChg chg="add mod">
            <ac:chgData name="Kim Daly" userId="7cb30b32c305aaad" providerId="LiveId" clId="{D6DCD6DA-047B-422B-BE73-D1B208C98D8C}" dt="2025-01-23T18:04:36.972" v="1931"/>
            <ac:grpSpMkLst>
              <pc:docMk/>
              <pc:sldMasterMk cId="1489250987" sldId="2147483673"/>
              <pc:sldLayoutMk cId="3062415486" sldId="2147483675"/>
              <ac:grpSpMk id="19" creationId="{0AD43A0A-12AB-5167-21C7-94266F25026D}"/>
            </ac:grpSpMkLst>
          </pc:grpChg>
          <pc:picChg chg="add del mod">
            <ac:chgData name="Kim Daly" userId="7cb30b32c305aaad" providerId="LiveId" clId="{D6DCD6DA-047B-422B-BE73-D1B208C98D8C}" dt="2025-01-23T18:04:18.813" v="1929" actId="478"/>
            <ac:picMkLst>
              <pc:docMk/>
              <pc:sldMasterMk cId="1489250987" sldId="2147483673"/>
              <pc:sldLayoutMk cId="3062415486" sldId="2147483675"/>
              <ac:picMk id="4" creationId="{FDA72554-9F74-FA21-C0A5-DC118E4B1BC5}"/>
            </ac:picMkLst>
          </pc:picChg>
          <pc:picChg chg="del">
            <ac:chgData name="Kim Daly" userId="7cb30b32c305aaad" providerId="LiveId" clId="{D6DCD6DA-047B-422B-BE73-D1B208C98D8C}" dt="2025-01-23T16:39:31.607" v="889" actId="478"/>
            <ac:picMkLst>
              <pc:docMk/>
              <pc:sldMasterMk cId="1489250987" sldId="2147483673"/>
              <pc:sldLayoutMk cId="3062415486" sldId="2147483675"/>
              <ac:picMk id="5" creationId="{90B9147D-A422-946C-A2F3-3EA74AD1FF79}"/>
            </ac:picMkLst>
          </pc:picChg>
          <pc:picChg chg="del">
            <ac:chgData name="Kim Daly" userId="7cb30b32c305aaad" providerId="LiveId" clId="{D6DCD6DA-047B-422B-BE73-D1B208C98D8C}" dt="2025-01-23T00:17:03.917" v="680" actId="478"/>
            <ac:picMkLst>
              <pc:docMk/>
              <pc:sldMasterMk cId="1489250987" sldId="2147483673"/>
              <pc:sldLayoutMk cId="3062415486" sldId="2147483675"/>
              <ac:picMk id="12" creationId="{BAC5B598-E7AA-0FA1-21F6-A8F0EFCEAF15}"/>
            </ac:picMkLst>
          </pc:picChg>
          <pc:picChg chg="add mod">
            <ac:chgData name="Kim Daly" userId="7cb30b32c305aaad" providerId="LiveId" clId="{D6DCD6DA-047B-422B-BE73-D1B208C98D8C}" dt="2025-01-23T18:04:36.972" v="1931"/>
            <ac:picMkLst>
              <pc:docMk/>
              <pc:sldMasterMk cId="1489250987" sldId="2147483673"/>
              <pc:sldLayoutMk cId="3062415486" sldId="2147483675"/>
              <ac:picMk id="15" creationId="{31366D1E-4061-67E0-341D-C9A27C152FE0}"/>
            </ac:picMkLst>
          </pc:picChg>
          <pc:picChg chg="add mod">
            <ac:chgData name="Kim Daly" userId="7cb30b32c305aaad" providerId="LiveId" clId="{D6DCD6DA-047B-422B-BE73-D1B208C98D8C}" dt="2025-01-23T18:04:36.972" v="1931"/>
            <ac:picMkLst>
              <pc:docMk/>
              <pc:sldMasterMk cId="1489250987" sldId="2147483673"/>
              <pc:sldLayoutMk cId="3062415486" sldId="2147483675"/>
              <ac:picMk id="16" creationId="{950A1810-64FD-FD33-8C89-6EC4F6ECC7DE}"/>
            </ac:picMkLst>
          </pc:picChg>
          <pc:picChg chg="del mod">
            <ac:chgData name="Kim Daly" userId="7cb30b32c305aaad" providerId="LiveId" clId="{D6DCD6DA-047B-422B-BE73-D1B208C98D8C}" dt="2025-01-23T18:04:18.813" v="1929" actId="478"/>
            <ac:picMkLst>
              <pc:docMk/>
              <pc:sldMasterMk cId="1489250987" sldId="2147483673"/>
              <pc:sldLayoutMk cId="3062415486" sldId="2147483675"/>
              <ac:picMk id="17" creationId="{894DB375-23FE-1C4A-9E13-975B9D69D260}"/>
            </ac:picMkLst>
          </pc:picChg>
          <pc:picChg chg="add mod">
            <ac:chgData name="Kim Daly" userId="7cb30b32c305aaad" providerId="LiveId" clId="{D6DCD6DA-047B-422B-BE73-D1B208C98D8C}" dt="2025-01-23T18:04:36.972" v="1931"/>
            <ac:picMkLst>
              <pc:docMk/>
              <pc:sldMasterMk cId="1489250987" sldId="2147483673"/>
              <pc:sldLayoutMk cId="3062415486" sldId="2147483675"/>
              <ac:picMk id="18" creationId="{46B8FFEB-CFEC-1DAA-8DDB-DF15E1F4C9C9}"/>
            </ac:picMkLst>
          </pc:picChg>
          <pc:picChg chg="add mod">
            <ac:chgData name="Kim Daly" userId="7cb30b32c305aaad" providerId="LiveId" clId="{D6DCD6DA-047B-422B-BE73-D1B208C98D8C}" dt="2025-01-23T18:04:36.972" v="1931"/>
            <ac:picMkLst>
              <pc:docMk/>
              <pc:sldMasterMk cId="1489250987" sldId="2147483673"/>
              <pc:sldLayoutMk cId="3062415486" sldId="2147483675"/>
              <ac:picMk id="22" creationId="{EFA48F99-330B-5B5A-37C9-EF6119C7202A}"/>
            </ac:picMkLst>
          </pc:picChg>
          <pc:cxnChg chg="add del mod">
            <ac:chgData name="Kim Daly" userId="7cb30b32c305aaad" providerId="LiveId" clId="{D6DCD6DA-047B-422B-BE73-D1B208C98D8C}" dt="2025-01-23T18:04:18.813" v="1929" actId="478"/>
            <ac:cxnSpMkLst>
              <pc:docMk/>
              <pc:sldMasterMk cId="1489250987" sldId="2147483673"/>
              <pc:sldLayoutMk cId="3062415486" sldId="2147483675"/>
              <ac:cxnSpMk id="13" creationId="{C912648F-763E-5841-6B22-A4E6C6EEDBD8}"/>
            </ac:cxnSpMkLst>
          </pc:cxnChg>
        </pc:sldLayoutChg>
        <pc:sldLayoutChg chg="addSp delSp modSp mod">
          <pc:chgData name="Kim Daly" userId="7cb30b32c305aaad" providerId="LiveId" clId="{D6DCD6DA-047B-422B-BE73-D1B208C98D8C}" dt="2025-01-23T16:39:49.809" v="894"/>
          <pc:sldLayoutMkLst>
            <pc:docMk/>
            <pc:sldMasterMk cId="1489250987" sldId="2147483673"/>
            <pc:sldLayoutMk cId="981165839" sldId="2147483676"/>
          </pc:sldLayoutMkLst>
          <pc:picChg chg="add mod">
            <ac:chgData name="Kim Daly" userId="7cb30b32c305aaad" providerId="LiveId" clId="{D6DCD6DA-047B-422B-BE73-D1B208C98D8C}" dt="2025-01-23T16:39:49.809" v="894"/>
            <ac:picMkLst>
              <pc:docMk/>
              <pc:sldMasterMk cId="1489250987" sldId="2147483673"/>
              <pc:sldLayoutMk cId="981165839" sldId="2147483676"/>
              <ac:picMk id="6" creationId="{22AFAAD4-3D83-3016-D8E0-4C691770B4DE}"/>
            </ac:picMkLst>
          </pc:picChg>
          <pc:picChg chg="del">
            <ac:chgData name="Kim Daly" userId="7cb30b32c305aaad" providerId="LiveId" clId="{D6DCD6DA-047B-422B-BE73-D1B208C98D8C}" dt="2025-01-23T16:39:44.971" v="893" actId="478"/>
            <ac:picMkLst>
              <pc:docMk/>
              <pc:sldMasterMk cId="1489250987" sldId="2147483673"/>
              <pc:sldLayoutMk cId="981165839" sldId="2147483676"/>
              <ac:picMk id="21" creationId="{F80DC9D1-DCC3-3907-1B6C-934D5CB58637}"/>
            </ac:picMkLst>
          </pc:picChg>
          <pc:picChg chg="del">
            <ac:chgData name="Kim Daly" userId="7cb30b32c305aaad" providerId="LiveId" clId="{D6DCD6DA-047B-422B-BE73-D1B208C98D8C}" dt="2025-01-23T16:39:38.081" v="892" actId="478"/>
            <ac:picMkLst>
              <pc:docMk/>
              <pc:sldMasterMk cId="1489250987" sldId="2147483673"/>
              <pc:sldLayoutMk cId="981165839" sldId="2147483676"/>
              <ac:picMk id="22" creationId="{7E186FBA-8E1F-2FA2-5A20-D5F6C5B5DF46}"/>
            </ac:picMkLst>
          </pc:picChg>
          <pc:picChg chg="del">
            <ac:chgData name="Kim Daly" userId="7cb30b32c305aaad" providerId="LiveId" clId="{D6DCD6DA-047B-422B-BE73-D1B208C98D8C}" dt="2025-01-23T16:39:37.590" v="891" actId="478"/>
            <ac:picMkLst>
              <pc:docMk/>
              <pc:sldMasterMk cId="1489250987" sldId="2147483673"/>
              <pc:sldLayoutMk cId="981165839" sldId="2147483676"/>
              <ac:picMk id="23" creationId="{23194DFC-D742-53F2-D4F9-8ED4E6774476}"/>
            </ac:picMkLst>
          </pc:picChg>
          <pc:picChg chg="del">
            <ac:chgData name="Kim Daly" userId="7cb30b32c305aaad" providerId="LiveId" clId="{D6DCD6DA-047B-422B-BE73-D1B208C98D8C}" dt="2025-01-23T16:39:36.929" v="890" actId="478"/>
            <ac:picMkLst>
              <pc:docMk/>
              <pc:sldMasterMk cId="1489250987" sldId="2147483673"/>
              <pc:sldLayoutMk cId="981165839" sldId="2147483676"/>
              <ac:picMk id="24" creationId="{46970D22-ABF3-42E4-EC10-D2D210BFE3EA}"/>
            </ac:picMkLst>
          </pc:picChg>
        </pc:sldLayoutChg>
        <pc:sldLayoutChg chg="addSp delSp modSp mod ord">
          <pc:chgData name="Kim Daly" userId="7cb30b32c305aaad" providerId="LiveId" clId="{D6DCD6DA-047B-422B-BE73-D1B208C98D8C}" dt="2025-01-23T17:55:51.052" v="1806" actId="20577"/>
          <pc:sldLayoutMkLst>
            <pc:docMk/>
            <pc:sldMasterMk cId="1489250987" sldId="2147483673"/>
            <pc:sldLayoutMk cId="249676462" sldId="2147483679"/>
          </pc:sldLayoutMkLst>
          <pc:spChg chg="mod">
            <ac:chgData name="Kim Daly" userId="7cb30b32c305aaad" providerId="LiveId" clId="{D6DCD6DA-047B-422B-BE73-D1B208C98D8C}" dt="2025-01-23T17:55:51.052" v="1806" actId="20577"/>
            <ac:spMkLst>
              <pc:docMk/>
              <pc:sldMasterMk cId="1489250987" sldId="2147483673"/>
              <pc:sldLayoutMk cId="249676462" sldId="2147483679"/>
              <ac:spMk id="2" creationId="{75C86442-A9AD-D44F-8B1E-69F71388DECF}"/>
            </ac:spMkLst>
          </pc:spChg>
          <pc:spChg chg="del">
            <ac:chgData name="Kim Daly" userId="7cb30b32c305aaad" providerId="LiveId" clId="{D6DCD6DA-047B-422B-BE73-D1B208C98D8C}" dt="2025-01-23T16:40:31.585" v="896" actId="478"/>
            <ac:spMkLst>
              <pc:docMk/>
              <pc:sldMasterMk cId="1489250987" sldId="2147483673"/>
              <pc:sldLayoutMk cId="249676462" sldId="2147483679"/>
              <ac:spMk id="4" creationId="{AAD6125F-465A-CD4F-8EEA-2412DF6AD1FF}"/>
            </ac:spMkLst>
          </pc:spChg>
          <pc:spChg chg="del">
            <ac:chgData name="Kim Daly" userId="7cb30b32c305aaad" providerId="LiveId" clId="{D6DCD6DA-047B-422B-BE73-D1B208C98D8C}" dt="2025-01-23T16:40:33.633" v="897" actId="478"/>
            <ac:spMkLst>
              <pc:docMk/>
              <pc:sldMasterMk cId="1489250987" sldId="2147483673"/>
              <pc:sldLayoutMk cId="249676462" sldId="2147483679"/>
              <ac:spMk id="5" creationId="{DA536F4C-3000-5545-AC42-D33E75412B56}"/>
            </ac:spMkLst>
          </pc:spChg>
          <pc:spChg chg="del">
            <ac:chgData name="Kim Daly" userId="7cb30b32c305aaad" providerId="LiveId" clId="{D6DCD6DA-047B-422B-BE73-D1B208C98D8C}" dt="2025-01-23T16:40:34.865" v="898" actId="478"/>
            <ac:spMkLst>
              <pc:docMk/>
              <pc:sldMasterMk cId="1489250987" sldId="2147483673"/>
              <pc:sldLayoutMk cId="249676462" sldId="2147483679"/>
              <ac:spMk id="6" creationId="{6E98E188-76A5-B344-B40D-E12F5ED96BE0}"/>
            </ac:spMkLst>
          </pc:spChg>
          <pc:spChg chg="mod">
            <ac:chgData name="Kim Daly" userId="7cb30b32c305aaad" providerId="LiveId" clId="{D6DCD6DA-047B-422B-BE73-D1B208C98D8C}" dt="2025-01-23T16:41:58.109" v="906" actId="2085"/>
            <ac:spMkLst>
              <pc:docMk/>
              <pc:sldMasterMk cId="1489250987" sldId="2147483673"/>
              <pc:sldLayoutMk cId="249676462" sldId="2147483679"/>
              <ac:spMk id="7" creationId="{7EC12313-F8AE-D644-8F86-613A0778B513}"/>
            </ac:spMkLst>
          </pc:spChg>
          <pc:picChg chg="add del mod">
            <ac:chgData name="Kim Daly" userId="7cb30b32c305aaad" providerId="LiveId" clId="{D6DCD6DA-047B-422B-BE73-D1B208C98D8C}" dt="2025-01-23T16:41:13.415" v="904" actId="478"/>
            <ac:picMkLst>
              <pc:docMk/>
              <pc:sldMasterMk cId="1489250987" sldId="2147483673"/>
              <pc:sldLayoutMk cId="249676462" sldId="2147483679"/>
              <ac:picMk id="8" creationId="{AF5DB677-8C5D-7ADF-C49A-AB8C18ADED1D}"/>
            </ac:picMkLst>
          </pc:picChg>
          <pc:picChg chg="add del mod modCrop">
            <ac:chgData name="Kim Daly" userId="7cb30b32c305aaad" providerId="LiveId" clId="{D6DCD6DA-047B-422B-BE73-D1B208C98D8C}" dt="2025-01-23T16:43:37.374" v="968" actId="478"/>
            <ac:picMkLst>
              <pc:docMk/>
              <pc:sldMasterMk cId="1489250987" sldId="2147483673"/>
              <pc:sldLayoutMk cId="249676462" sldId="2147483679"/>
              <ac:picMk id="9" creationId="{52077161-7414-6178-008A-D94BFDDBD3FE}"/>
            </ac:picMkLst>
          </pc:picChg>
          <pc:picChg chg="del">
            <ac:chgData name="Kim Daly" userId="7cb30b32c305aaad" providerId="LiveId" clId="{D6DCD6DA-047B-422B-BE73-D1B208C98D8C}" dt="2025-01-23T16:40:36.115" v="899" actId="478"/>
            <ac:picMkLst>
              <pc:docMk/>
              <pc:sldMasterMk cId="1489250987" sldId="2147483673"/>
              <pc:sldLayoutMk cId="249676462" sldId="2147483679"/>
              <ac:picMk id="10" creationId="{7076E9A2-D146-CFBD-A8C5-7F28A48B882D}"/>
            </ac:picMkLst>
          </pc:picChg>
          <pc:picChg chg="del">
            <ac:chgData name="Kim Daly" userId="7cb30b32c305aaad" providerId="LiveId" clId="{D6DCD6DA-047B-422B-BE73-D1B208C98D8C}" dt="2025-01-23T16:40:26.767" v="895" actId="478"/>
            <ac:picMkLst>
              <pc:docMk/>
              <pc:sldMasterMk cId="1489250987" sldId="2147483673"/>
              <pc:sldLayoutMk cId="249676462" sldId="2147483679"/>
              <ac:picMk id="12" creationId="{4F0F6CE6-165C-FE00-AF33-FC3910164654}"/>
            </ac:picMkLst>
          </pc:picChg>
          <pc:picChg chg="add mod modCrop">
            <ac:chgData name="Kim Daly" userId="7cb30b32c305aaad" providerId="LiveId" clId="{D6DCD6DA-047B-422B-BE73-D1B208C98D8C}" dt="2025-01-23T16:45:28.550" v="1017" actId="732"/>
            <ac:picMkLst>
              <pc:docMk/>
              <pc:sldMasterMk cId="1489250987" sldId="2147483673"/>
              <pc:sldLayoutMk cId="249676462" sldId="2147483679"/>
              <ac:picMk id="13" creationId="{677A6D92-CE01-19FD-0894-5A7080119807}"/>
            </ac:picMkLst>
          </pc:picChg>
          <pc:picChg chg="add mod ord">
            <ac:chgData name="Kim Daly" userId="7cb30b32c305aaad" providerId="LiveId" clId="{D6DCD6DA-047B-422B-BE73-D1B208C98D8C}" dt="2025-01-23T17:22:51.894" v="1070" actId="166"/>
            <ac:picMkLst>
              <pc:docMk/>
              <pc:sldMasterMk cId="1489250987" sldId="2147483673"/>
              <pc:sldLayoutMk cId="249676462" sldId="2147483679"/>
              <ac:picMk id="14" creationId="{DB3BAACE-E566-C031-D77A-330E66E68895}"/>
            </ac:picMkLst>
          </pc:picChg>
        </pc:sldLayoutChg>
        <pc:sldLayoutChg chg="addSp delSp modSp mod">
          <pc:chgData name="Kim Daly" userId="7cb30b32c305aaad" providerId="LiveId" clId="{D6DCD6DA-047B-422B-BE73-D1B208C98D8C}" dt="2025-01-23T16:53:53.948" v="1045" actId="478"/>
          <pc:sldLayoutMkLst>
            <pc:docMk/>
            <pc:sldMasterMk cId="1489250987" sldId="2147483673"/>
            <pc:sldLayoutMk cId="587374347" sldId="2147483680"/>
          </pc:sldLayoutMkLst>
          <pc:spChg chg="add mod ord">
            <ac:chgData name="Kim Daly" userId="7cb30b32c305aaad" providerId="LiveId" clId="{D6DCD6DA-047B-422B-BE73-D1B208C98D8C}" dt="2025-01-23T16:53:43.803" v="1044" actId="167"/>
            <ac:spMkLst>
              <pc:docMk/>
              <pc:sldMasterMk cId="1489250987" sldId="2147483673"/>
              <pc:sldLayoutMk cId="587374347" sldId="2147483680"/>
              <ac:spMk id="7" creationId="{7F8F8063-2656-0119-36BD-556F7B17E9D6}"/>
            </ac:spMkLst>
          </pc:spChg>
          <pc:spChg chg="mod">
            <ac:chgData name="Kim Daly" userId="7cb30b32c305aaad" providerId="LiveId" clId="{D6DCD6DA-047B-422B-BE73-D1B208C98D8C}" dt="2025-01-23T16:45:39.236" v="1018" actId="207"/>
            <ac:spMkLst>
              <pc:docMk/>
              <pc:sldMasterMk cId="1489250987" sldId="2147483673"/>
              <pc:sldLayoutMk cId="587374347" sldId="2147483680"/>
              <ac:spMk id="13" creationId="{6023A85F-89B1-1644-A7ED-D1394C79E9A1}"/>
            </ac:spMkLst>
          </pc:spChg>
          <pc:spChg chg="del">
            <ac:chgData name="Kim Daly" userId="7cb30b32c305aaad" providerId="LiveId" clId="{D6DCD6DA-047B-422B-BE73-D1B208C98D8C}" dt="2025-01-23T16:45:46.231" v="1019" actId="478"/>
            <ac:spMkLst>
              <pc:docMk/>
              <pc:sldMasterMk cId="1489250987" sldId="2147483673"/>
              <pc:sldLayoutMk cId="587374347" sldId="2147483680"/>
              <ac:spMk id="14" creationId="{8F8336B7-CA27-764C-A744-A5492299F1FA}"/>
            </ac:spMkLst>
          </pc:spChg>
          <pc:spChg chg="del">
            <ac:chgData name="Kim Daly" userId="7cb30b32c305aaad" providerId="LiveId" clId="{D6DCD6DA-047B-422B-BE73-D1B208C98D8C}" dt="2025-01-23T16:53:53.948" v="1045" actId="478"/>
            <ac:spMkLst>
              <pc:docMk/>
              <pc:sldMasterMk cId="1489250987" sldId="2147483673"/>
              <pc:sldLayoutMk cId="587374347" sldId="2147483680"/>
              <ac:spMk id="15" creationId="{7D553FFA-55F6-D14F-8936-1B751614FDB5}"/>
            </ac:spMkLst>
          </pc:spChg>
          <pc:spChg chg="del">
            <ac:chgData name="Kim Daly" userId="7cb30b32c305aaad" providerId="LiveId" clId="{D6DCD6DA-047B-422B-BE73-D1B208C98D8C}" dt="2025-01-23T16:45:48.950" v="1021" actId="478"/>
            <ac:spMkLst>
              <pc:docMk/>
              <pc:sldMasterMk cId="1489250987" sldId="2147483673"/>
              <pc:sldLayoutMk cId="587374347" sldId="2147483680"/>
              <ac:spMk id="16" creationId="{14F6F7EC-4FCD-324C-8945-7B4F1ACD1070}"/>
            </ac:spMkLst>
          </pc:spChg>
          <pc:picChg chg="del">
            <ac:chgData name="Kim Daly" userId="7cb30b32c305aaad" providerId="LiveId" clId="{D6DCD6DA-047B-422B-BE73-D1B208C98D8C}" dt="2025-01-23T16:45:46.940" v="1020" actId="478"/>
            <ac:picMkLst>
              <pc:docMk/>
              <pc:sldMasterMk cId="1489250987" sldId="2147483673"/>
              <pc:sldLayoutMk cId="587374347" sldId="2147483680"/>
              <ac:picMk id="5" creationId="{3645E665-69A6-F5B9-894F-87491EE59EA4}"/>
            </ac:picMkLst>
          </pc:picChg>
          <pc:picChg chg="add mod">
            <ac:chgData name="Kim Daly" userId="7cb30b32c305aaad" providerId="LiveId" clId="{D6DCD6DA-047B-422B-BE73-D1B208C98D8C}" dt="2025-01-23T16:46:52.376" v="1031"/>
            <ac:picMkLst>
              <pc:docMk/>
              <pc:sldMasterMk cId="1489250987" sldId="2147483673"/>
              <pc:sldLayoutMk cId="587374347" sldId="2147483680"/>
              <ac:picMk id="6" creationId="{998ABB0F-65B7-2392-7521-34ECE8EAACF5}"/>
            </ac:picMkLst>
          </pc:picChg>
        </pc:sldLayoutChg>
        <pc:sldLayoutChg chg="delSp mod">
          <pc:chgData name="Kim Daly" userId="7cb30b32c305aaad" providerId="LiveId" clId="{D6DCD6DA-047B-422B-BE73-D1B208C98D8C}" dt="2025-01-23T16:46:05.103" v="1024" actId="478"/>
          <pc:sldLayoutMkLst>
            <pc:docMk/>
            <pc:sldMasterMk cId="1489250987" sldId="2147483673"/>
            <pc:sldLayoutMk cId="2071755115" sldId="2147483681"/>
          </pc:sldLayoutMkLst>
          <pc:spChg chg="del">
            <ac:chgData name="Kim Daly" userId="7cb30b32c305aaad" providerId="LiveId" clId="{D6DCD6DA-047B-422B-BE73-D1B208C98D8C}" dt="2025-01-23T16:46:05.103" v="1024" actId="478"/>
            <ac:spMkLst>
              <pc:docMk/>
              <pc:sldMasterMk cId="1489250987" sldId="2147483673"/>
              <pc:sldLayoutMk cId="2071755115" sldId="2147483681"/>
              <ac:spMk id="14" creationId="{DB611021-103A-0344-A310-CEBEBA4CAAAE}"/>
            </ac:spMkLst>
          </pc:spChg>
          <pc:spChg chg="del">
            <ac:chgData name="Kim Daly" userId="7cb30b32c305aaad" providerId="LiveId" clId="{D6DCD6DA-047B-422B-BE73-D1B208C98D8C}" dt="2025-01-23T16:46:03.516" v="1023" actId="478"/>
            <ac:spMkLst>
              <pc:docMk/>
              <pc:sldMasterMk cId="1489250987" sldId="2147483673"/>
              <pc:sldLayoutMk cId="2071755115" sldId="2147483681"/>
              <ac:spMk id="15" creationId="{7CE32588-7BD0-FA4F-93CF-07EA1BE7EF17}"/>
            </ac:spMkLst>
          </pc:spChg>
          <pc:spChg chg="del">
            <ac:chgData name="Kim Daly" userId="7cb30b32c305aaad" providerId="LiveId" clId="{D6DCD6DA-047B-422B-BE73-D1B208C98D8C}" dt="2025-01-23T16:46:02.244" v="1022" actId="478"/>
            <ac:spMkLst>
              <pc:docMk/>
              <pc:sldMasterMk cId="1489250987" sldId="2147483673"/>
              <pc:sldLayoutMk cId="2071755115" sldId="2147483681"/>
              <ac:spMk id="16" creationId="{EF63BAF4-00C8-D24F-9027-EB34D4E86340}"/>
            </ac:spMkLst>
          </pc:spChg>
        </pc:sldLayoutChg>
        <pc:sldLayoutChg chg="addSp delSp modSp mod">
          <pc:chgData name="Kim Daly" userId="7cb30b32c305aaad" providerId="LiveId" clId="{D6DCD6DA-047B-422B-BE73-D1B208C98D8C}" dt="2025-01-23T17:28:52.014" v="1080" actId="1076"/>
          <pc:sldLayoutMkLst>
            <pc:docMk/>
            <pc:sldMasterMk cId="1489250987" sldId="2147483673"/>
            <pc:sldLayoutMk cId="1341966039" sldId="2147483682"/>
          </pc:sldLayoutMkLst>
          <pc:spChg chg="del">
            <ac:chgData name="Kim Daly" userId="7cb30b32c305aaad" providerId="LiveId" clId="{D6DCD6DA-047B-422B-BE73-D1B208C98D8C}" dt="2025-01-23T16:47:08.476" v="1033" actId="478"/>
            <ac:spMkLst>
              <pc:docMk/>
              <pc:sldMasterMk cId="1489250987" sldId="2147483673"/>
              <pc:sldLayoutMk cId="1341966039" sldId="2147483682"/>
              <ac:spMk id="10" creationId="{399DE70A-3420-2B46-A0B5-7638A09002E6}"/>
            </ac:spMkLst>
          </pc:spChg>
          <pc:spChg chg="del">
            <ac:chgData name="Kim Daly" userId="7cb30b32c305aaad" providerId="LiveId" clId="{D6DCD6DA-047B-422B-BE73-D1B208C98D8C}" dt="2025-01-23T16:47:06.270" v="1032" actId="478"/>
            <ac:spMkLst>
              <pc:docMk/>
              <pc:sldMasterMk cId="1489250987" sldId="2147483673"/>
              <pc:sldLayoutMk cId="1341966039" sldId="2147483682"/>
              <ac:spMk id="11" creationId="{EED434D3-831E-E242-A146-D49ADDC3B3A6}"/>
            </ac:spMkLst>
          </pc:spChg>
          <pc:spChg chg="del">
            <ac:chgData name="Kim Daly" userId="7cb30b32c305aaad" providerId="LiveId" clId="{D6DCD6DA-047B-422B-BE73-D1B208C98D8C}" dt="2025-01-23T16:47:12.747" v="1034" actId="478"/>
            <ac:spMkLst>
              <pc:docMk/>
              <pc:sldMasterMk cId="1489250987" sldId="2147483673"/>
              <pc:sldLayoutMk cId="1341966039" sldId="2147483682"/>
              <ac:spMk id="14" creationId="{4FB903FA-0793-4B42-86F4-DC460B922234}"/>
            </ac:spMkLst>
          </pc:spChg>
          <pc:spChg chg="mod">
            <ac:chgData name="Kim Daly" userId="7cb30b32c305aaad" providerId="LiveId" clId="{D6DCD6DA-047B-422B-BE73-D1B208C98D8C}" dt="2025-01-23T16:57:30.704" v="1048" actId="207"/>
            <ac:spMkLst>
              <pc:docMk/>
              <pc:sldMasterMk cId="1489250987" sldId="2147483673"/>
              <pc:sldLayoutMk cId="1341966039" sldId="2147483682"/>
              <ac:spMk id="17" creationId="{36B60065-530D-B844-8070-8F37CD2CF724}"/>
            </ac:spMkLst>
          </pc:spChg>
          <pc:spChg chg="del">
            <ac:chgData name="Kim Daly" userId="7cb30b32c305aaad" providerId="LiveId" clId="{D6DCD6DA-047B-422B-BE73-D1B208C98D8C}" dt="2025-01-23T16:57:54.530" v="1049" actId="478"/>
            <ac:spMkLst>
              <pc:docMk/>
              <pc:sldMasterMk cId="1489250987" sldId="2147483673"/>
              <pc:sldLayoutMk cId="1341966039" sldId="2147483682"/>
              <ac:spMk id="20" creationId="{644CBF73-610E-EE43-987B-4A4A9484AC38}"/>
            </ac:spMkLst>
          </pc:spChg>
          <pc:spChg chg="del">
            <ac:chgData name="Kim Daly" userId="7cb30b32c305aaad" providerId="LiveId" clId="{D6DCD6DA-047B-422B-BE73-D1B208C98D8C}" dt="2025-01-23T16:58:00.685" v="1050" actId="478"/>
            <ac:spMkLst>
              <pc:docMk/>
              <pc:sldMasterMk cId="1489250987" sldId="2147483673"/>
              <pc:sldLayoutMk cId="1341966039" sldId="2147483682"/>
              <ac:spMk id="21" creationId="{F6BDA2DA-4549-3847-940A-CE946D1DCA66}"/>
            </ac:spMkLst>
          </pc:spChg>
          <pc:picChg chg="del mod">
            <ac:chgData name="Kim Daly" userId="7cb30b32c305aaad" providerId="LiveId" clId="{D6DCD6DA-047B-422B-BE73-D1B208C98D8C}" dt="2025-01-23T16:46:50.883" v="1030" actId="21"/>
            <ac:picMkLst>
              <pc:docMk/>
              <pc:sldMasterMk cId="1489250987" sldId="2147483673"/>
              <pc:sldLayoutMk cId="1341966039" sldId="2147483682"/>
              <ac:picMk id="2" creationId="{998ABB0F-65B7-2392-7521-34ECE8EAACF5}"/>
            </ac:picMkLst>
          </pc:picChg>
          <pc:picChg chg="add mod">
            <ac:chgData name="Kim Daly" userId="7cb30b32c305aaad" providerId="LiveId" clId="{D6DCD6DA-047B-422B-BE73-D1B208C98D8C}" dt="2025-01-23T17:28:52.014" v="1080" actId="1076"/>
            <ac:picMkLst>
              <pc:docMk/>
              <pc:sldMasterMk cId="1489250987" sldId="2147483673"/>
              <pc:sldLayoutMk cId="1341966039" sldId="2147483682"/>
              <ac:picMk id="3" creationId="{3DD240A3-9CAD-D5AB-FB2D-BAF6EB191A62}"/>
            </ac:picMkLst>
          </pc:picChg>
        </pc:sldLayoutChg>
        <pc:sldLayoutChg chg="addSp delSp modSp mod">
          <pc:chgData name="Kim Daly" userId="7cb30b32c305aaad" providerId="LiveId" clId="{D6DCD6DA-047B-422B-BE73-D1B208C98D8C}" dt="2025-01-23T17:28:55.872" v="1081"/>
          <pc:sldLayoutMkLst>
            <pc:docMk/>
            <pc:sldMasterMk cId="1489250987" sldId="2147483673"/>
            <pc:sldLayoutMk cId="2436056045" sldId="2147483683"/>
          </pc:sldLayoutMkLst>
          <pc:spChg chg="del">
            <ac:chgData name="Kim Daly" userId="7cb30b32c305aaad" providerId="LiveId" clId="{D6DCD6DA-047B-422B-BE73-D1B208C98D8C}" dt="2025-01-23T16:58:16.893" v="1051" actId="478"/>
            <ac:spMkLst>
              <pc:docMk/>
              <pc:sldMasterMk cId="1489250987" sldId="2147483673"/>
              <pc:sldLayoutMk cId="2436056045" sldId="2147483683"/>
              <ac:spMk id="2" creationId="{AF22E128-7373-034A-8363-80F9604AE831}"/>
            </ac:spMkLst>
          </pc:spChg>
          <pc:spChg chg="del">
            <ac:chgData name="Kim Daly" userId="7cb30b32c305aaad" providerId="LiveId" clId="{D6DCD6DA-047B-422B-BE73-D1B208C98D8C}" dt="2025-01-23T16:58:16.893" v="1051" actId="478"/>
            <ac:spMkLst>
              <pc:docMk/>
              <pc:sldMasterMk cId="1489250987" sldId="2147483673"/>
              <pc:sldLayoutMk cId="2436056045" sldId="2147483683"/>
              <ac:spMk id="3" creationId="{021A23E0-4AAB-C344-A263-A165E10A37A2}"/>
            </ac:spMkLst>
          </pc:spChg>
          <pc:spChg chg="del">
            <ac:chgData name="Kim Daly" userId="7cb30b32c305aaad" providerId="LiveId" clId="{D6DCD6DA-047B-422B-BE73-D1B208C98D8C}" dt="2025-01-23T16:58:16.893" v="1051" actId="478"/>
            <ac:spMkLst>
              <pc:docMk/>
              <pc:sldMasterMk cId="1489250987" sldId="2147483673"/>
              <pc:sldLayoutMk cId="2436056045" sldId="2147483683"/>
              <ac:spMk id="4" creationId="{BE9F45D7-44C8-AE45-A3C1-2E495E2E306D}"/>
            </ac:spMkLst>
          </pc:spChg>
          <pc:spChg chg="del">
            <ac:chgData name="Kim Daly" userId="7cb30b32c305aaad" providerId="LiveId" clId="{D6DCD6DA-047B-422B-BE73-D1B208C98D8C}" dt="2025-01-23T16:58:16.893" v="1051" actId="478"/>
            <ac:spMkLst>
              <pc:docMk/>
              <pc:sldMasterMk cId="1489250987" sldId="2147483673"/>
              <pc:sldLayoutMk cId="2436056045" sldId="2147483683"/>
              <ac:spMk id="5" creationId="{5F804CDC-8703-A746-BFAA-3A95BDC8F4A0}"/>
            </ac:spMkLst>
          </pc:spChg>
          <pc:spChg chg="del">
            <ac:chgData name="Kim Daly" userId="7cb30b32c305aaad" providerId="LiveId" clId="{D6DCD6DA-047B-422B-BE73-D1B208C98D8C}" dt="2025-01-23T16:58:16.893" v="1051" actId="478"/>
            <ac:spMkLst>
              <pc:docMk/>
              <pc:sldMasterMk cId="1489250987" sldId="2147483673"/>
              <pc:sldLayoutMk cId="2436056045" sldId="2147483683"/>
              <ac:spMk id="6" creationId="{481E3193-DD7A-4949-ACAA-B025A7C0B904}"/>
            </ac:spMkLst>
          </pc:spChg>
          <pc:spChg chg="add del mod">
            <ac:chgData name="Kim Daly" userId="7cb30b32c305aaad" providerId="LiveId" clId="{D6DCD6DA-047B-422B-BE73-D1B208C98D8C}" dt="2025-01-23T17:07:10.254" v="1053" actId="478"/>
            <ac:spMkLst>
              <pc:docMk/>
              <pc:sldMasterMk cId="1489250987" sldId="2147483673"/>
              <pc:sldLayoutMk cId="2436056045" sldId="2147483683"/>
              <ac:spMk id="8" creationId="{E14B6D47-4FA0-A1F7-E3DD-E1FA3420197D}"/>
            </ac:spMkLst>
          </pc:spChg>
          <pc:spChg chg="add mod">
            <ac:chgData name="Kim Daly" userId="7cb30b32c305aaad" providerId="LiveId" clId="{D6DCD6DA-047B-422B-BE73-D1B208C98D8C}" dt="2025-01-23T16:58:17.640" v="1052"/>
            <ac:spMkLst>
              <pc:docMk/>
              <pc:sldMasterMk cId="1489250987" sldId="2147483673"/>
              <pc:sldLayoutMk cId="2436056045" sldId="2147483683"/>
              <ac:spMk id="9" creationId="{8ED8B40F-2925-08B3-AB90-F0E57022DF8E}"/>
            </ac:spMkLst>
          </pc:spChg>
          <pc:spChg chg="add mod">
            <ac:chgData name="Kim Daly" userId="7cb30b32c305aaad" providerId="LiveId" clId="{D6DCD6DA-047B-422B-BE73-D1B208C98D8C}" dt="2025-01-23T16:58:17.640" v="1052"/>
            <ac:spMkLst>
              <pc:docMk/>
              <pc:sldMasterMk cId="1489250987" sldId="2147483673"/>
              <pc:sldLayoutMk cId="2436056045" sldId="2147483683"/>
              <ac:spMk id="10" creationId="{A445B060-6626-B87A-820B-092FB01EC934}"/>
            </ac:spMkLst>
          </pc:spChg>
          <pc:spChg chg="add mod">
            <ac:chgData name="Kim Daly" userId="7cb30b32c305aaad" providerId="LiveId" clId="{D6DCD6DA-047B-422B-BE73-D1B208C98D8C}" dt="2025-01-23T16:58:17.640" v="1052"/>
            <ac:spMkLst>
              <pc:docMk/>
              <pc:sldMasterMk cId="1489250987" sldId="2147483673"/>
              <pc:sldLayoutMk cId="2436056045" sldId="2147483683"/>
              <ac:spMk id="11" creationId="{F515A527-B538-C37B-992B-3371BECA9997}"/>
            </ac:spMkLst>
          </pc:spChg>
          <pc:spChg chg="add mod ord">
            <ac:chgData name="Kim Daly" userId="7cb30b32c305aaad" providerId="LiveId" clId="{D6DCD6DA-047B-422B-BE73-D1B208C98D8C}" dt="2025-01-23T17:07:18.075" v="1056" actId="167"/>
            <ac:spMkLst>
              <pc:docMk/>
              <pc:sldMasterMk cId="1489250987" sldId="2147483673"/>
              <pc:sldLayoutMk cId="2436056045" sldId="2147483683"/>
              <ac:spMk id="12" creationId="{F55BCFC4-156D-41D6-0822-5232BC478088}"/>
            </ac:spMkLst>
          </pc:spChg>
          <pc:spChg chg="del">
            <ac:chgData name="Kim Daly" userId="7cb30b32c305aaad" providerId="LiveId" clId="{D6DCD6DA-047B-422B-BE73-D1B208C98D8C}" dt="2025-01-23T16:58:16.893" v="1051" actId="478"/>
            <ac:spMkLst>
              <pc:docMk/>
              <pc:sldMasterMk cId="1489250987" sldId="2147483673"/>
              <pc:sldLayoutMk cId="2436056045" sldId="2147483683"/>
              <ac:spMk id="15" creationId="{58AB64B7-281A-A84C-964B-6DEBA51F2A92}"/>
            </ac:spMkLst>
          </pc:spChg>
          <pc:spChg chg="del">
            <ac:chgData name="Kim Daly" userId="7cb30b32c305aaad" providerId="LiveId" clId="{D6DCD6DA-047B-422B-BE73-D1B208C98D8C}" dt="2025-01-23T16:58:16.893" v="1051" actId="478"/>
            <ac:spMkLst>
              <pc:docMk/>
              <pc:sldMasterMk cId="1489250987" sldId="2147483673"/>
              <pc:sldLayoutMk cId="2436056045" sldId="2147483683"/>
              <ac:spMk id="20" creationId="{644CBF73-610E-EE43-987B-4A4A9484AC38}"/>
            </ac:spMkLst>
          </pc:spChg>
          <pc:spChg chg="del">
            <ac:chgData name="Kim Daly" userId="7cb30b32c305aaad" providerId="LiveId" clId="{D6DCD6DA-047B-422B-BE73-D1B208C98D8C}" dt="2025-01-23T16:58:16.893" v="1051" actId="478"/>
            <ac:spMkLst>
              <pc:docMk/>
              <pc:sldMasterMk cId="1489250987" sldId="2147483673"/>
              <pc:sldLayoutMk cId="2436056045" sldId="2147483683"/>
              <ac:spMk id="23" creationId="{4832ABF1-C22E-834F-BB5E-A77DF480F740}"/>
            </ac:spMkLst>
          </pc:spChg>
          <pc:spChg chg="del">
            <ac:chgData name="Kim Daly" userId="7cb30b32c305aaad" providerId="LiveId" clId="{D6DCD6DA-047B-422B-BE73-D1B208C98D8C}" dt="2025-01-23T16:58:16.893" v="1051" actId="478"/>
            <ac:spMkLst>
              <pc:docMk/>
              <pc:sldMasterMk cId="1489250987" sldId="2147483673"/>
              <pc:sldLayoutMk cId="2436056045" sldId="2147483683"/>
              <ac:spMk id="26" creationId="{CAFD1CFD-7140-104C-B6CE-86F89F231328}"/>
            </ac:spMkLst>
          </pc:spChg>
          <pc:spChg chg="del">
            <ac:chgData name="Kim Daly" userId="7cb30b32c305aaad" providerId="LiveId" clId="{D6DCD6DA-047B-422B-BE73-D1B208C98D8C}" dt="2025-01-23T16:58:16.893" v="1051" actId="478"/>
            <ac:spMkLst>
              <pc:docMk/>
              <pc:sldMasterMk cId="1489250987" sldId="2147483673"/>
              <pc:sldLayoutMk cId="2436056045" sldId="2147483683"/>
              <ac:spMk id="27" creationId="{272C686C-8A42-3644-9F07-4AFAAB471E20}"/>
            </ac:spMkLst>
          </pc:spChg>
          <pc:picChg chg="add mod">
            <ac:chgData name="Kim Daly" userId="7cb30b32c305aaad" providerId="LiveId" clId="{D6DCD6DA-047B-422B-BE73-D1B208C98D8C}" dt="2025-01-23T17:28:55.872" v="1081"/>
            <ac:picMkLst>
              <pc:docMk/>
              <pc:sldMasterMk cId="1489250987" sldId="2147483673"/>
              <pc:sldLayoutMk cId="2436056045" sldId="2147483683"/>
              <ac:picMk id="13" creationId="{834FC975-EC01-80DA-9D00-74F87D6D89B7}"/>
            </ac:picMkLst>
          </pc:picChg>
        </pc:sldLayoutChg>
        <pc:sldLayoutChg chg="delSp mod">
          <pc:chgData name="Kim Daly" userId="7cb30b32c305aaad" providerId="LiveId" clId="{D6DCD6DA-047B-422B-BE73-D1B208C98D8C}" dt="2025-01-23T16:47:30.570" v="1035" actId="478"/>
          <pc:sldLayoutMkLst>
            <pc:docMk/>
            <pc:sldMasterMk cId="1489250987" sldId="2147483673"/>
            <pc:sldLayoutMk cId="2646124116" sldId="2147483684"/>
          </pc:sldLayoutMkLst>
          <pc:picChg chg="del">
            <ac:chgData name="Kim Daly" userId="7cb30b32c305aaad" providerId="LiveId" clId="{D6DCD6DA-047B-422B-BE73-D1B208C98D8C}" dt="2025-01-23T16:47:30.570" v="1035" actId="478"/>
            <ac:picMkLst>
              <pc:docMk/>
              <pc:sldMasterMk cId="1489250987" sldId="2147483673"/>
              <pc:sldLayoutMk cId="2646124116" sldId="2147483684"/>
              <ac:picMk id="14" creationId="{E69547F7-7A73-E094-8656-38AFBBF0FA74}"/>
            </ac:picMkLst>
          </pc:picChg>
        </pc:sldLayoutChg>
        <pc:sldLayoutChg chg="addSp delSp modSp mod">
          <pc:chgData name="Kim Daly" userId="7cb30b32c305aaad" providerId="LiveId" clId="{D6DCD6DA-047B-422B-BE73-D1B208C98D8C}" dt="2025-01-23T17:51:01.702" v="1743" actId="20577"/>
          <pc:sldLayoutMkLst>
            <pc:docMk/>
            <pc:sldMasterMk cId="1489250987" sldId="2147483673"/>
            <pc:sldLayoutMk cId="190639258" sldId="2147483685"/>
          </pc:sldLayoutMkLst>
          <pc:spChg chg="add mod">
            <ac:chgData name="Kim Daly" userId="7cb30b32c305aaad" providerId="LiveId" clId="{D6DCD6DA-047B-422B-BE73-D1B208C98D8C}" dt="2025-01-23T17:44:09.558" v="1594" actId="20577"/>
            <ac:spMkLst>
              <pc:docMk/>
              <pc:sldMasterMk cId="1489250987" sldId="2147483673"/>
              <pc:sldLayoutMk cId="190639258" sldId="2147483685"/>
              <ac:spMk id="3" creationId="{D1F63BAF-49A6-66EC-F25C-C9C275D9E2B7}"/>
            </ac:spMkLst>
          </pc:spChg>
          <pc:spChg chg="add mod">
            <ac:chgData name="Kim Daly" userId="7cb30b32c305aaad" providerId="LiveId" clId="{D6DCD6DA-047B-422B-BE73-D1B208C98D8C}" dt="2025-01-23T17:30:48.880" v="1094" actId="767"/>
            <ac:spMkLst>
              <pc:docMk/>
              <pc:sldMasterMk cId="1489250987" sldId="2147483673"/>
              <pc:sldLayoutMk cId="190639258" sldId="2147483685"/>
              <ac:spMk id="4" creationId="{FE83C8D3-1818-E6FE-351A-81B17007FF3A}"/>
            </ac:spMkLst>
          </pc:spChg>
          <pc:spChg chg="add del">
            <ac:chgData name="Kim Daly" userId="7cb30b32c305aaad" providerId="LiveId" clId="{D6DCD6DA-047B-422B-BE73-D1B208C98D8C}" dt="2025-01-23T17:31:51.414" v="1165" actId="478"/>
            <ac:spMkLst>
              <pc:docMk/>
              <pc:sldMasterMk cId="1489250987" sldId="2147483673"/>
              <pc:sldLayoutMk cId="190639258" sldId="2147483685"/>
              <ac:spMk id="5" creationId="{E8785E1C-1AB3-D14B-92A8-34A6C9F62B04}"/>
            </ac:spMkLst>
          </pc:spChg>
          <pc:spChg chg="del">
            <ac:chgData name="Kim Daly" userId="7cb30b32c305aaad" providerId="LiveId" clId="{D6DCD6DA-047B-422B-BE73-D1B208C98D8C}" dt="2025-01-23T17:31:46.497" v="1164" actId="478"/>
            <ac:spMkLst>
              <pc:docMk/>
              <pc:sldMasterMk cId="1489250987" sldId="2147483673"/>
              <pc:sldLayoutMk cId="190639258" sldId="2147483685"/>
              <ac:spMk id="9" creationId="{09105978-C8FB-04D7-9208-E6D8F3A54C57}"/>
            </ac:spMkLst>
          </pc:spChg>
          <pc:spChg chg="mod">
            <ac:chgData name="Kim Daly" userId="7cb30b32c305aaad" providerId="LiveId" clId="{D6DCD6DA-047B-422B-BE73-D1B208C98D8C}" dt="2025-01-23T17:45:25.683" v="1664" actId="1076"/>
            <ac:spMkLst>
              <pc:docMk/>
              <pc:sldMasterMk cId="1489250987" sldId="2147483673"/>
              <pc:sldLayoutMk cId="190639258" sldId="2147483685"/>
              <ac:spMk id="10" creationId="{F69E24B6-E6E7-890A-AB7B-AF24D3E44A2C}"/>
            </ac:spMkLst>
          </pc:spChg>
          <pc:spChg chg="add mod">
            <ac:chgData name="Kim Daly" userId="7cb30b32c305aaad" providerId="LiveId" clId="{D6DCD6DA-047B-422B-BE73-D1B208C98D8C}" dt="2025-01-23T17:46:25.991" v="1718" actId="1076"/>
            <ac:spMkLst>
              <pc:docMk/>
              <pc:sldMasterMk cId="1489250987" sldId="2147483673"/>
              <pc:sldLayoutMk cId="190639258" sldId="2147483685"/>
              <ac:spMk id="11" creationId="{83A383DB-80BC-61CD-F1CA-C9254F12D095}"/>
            </ac:spMkLst>
          </pc:spChg>
          <pc:spChg chg="add mod ord">
            <ac:chgData name="Kim Daly" userId="7cb30b32c305aaad" providerId="LiveId" clId="{D6DCD6DA-047B-422B-BE73-D1B208C98D8C}" dt="2025-01-23T17:43:36.763" v="1550" actId="164"/>
            <ac:spMkLst>
              <pc:docMk/>
              <pc:sldMasterMk cId="1489250987" sldId="2147483673"/>
              <pc:sldLayoutMk cId="190639258" sldId="2147483685"/>
              <ac:spMk id="12" creationId="{1AB34408-46CC-79CE-43AD-1FF1F752972F}"/>
            </ac:spMkLst>
          </pc:spChg>
          <pc:spChg chg="add mod">
            <ac:chgData name="Kim Daly" userId="7cb30b32c305aaad" providerId="LiveId" clId="{D6DCD6DA-047B-422B-BE73-D1B208C98D8C}" dt="2025-01-23T17:43:36.763" v="1550" actId="164"/>
            <ac:spMkLst>
              <pc:docMk/>
              <pc:sldMasterMk cId="1489250987" sldId="2147483673"/>
              <pc:sldLayoutMk cId="190639258" sldId="2147483685"/>
              <ac:spMk id="13" creationId="{3D3DA5F8-756B-5140-3560-D19116894F11}"/>
            </ac:spMkLst>
          </pc:spChg>
          <pc:spChg chg="add mod">
            <ac:chgData name="Kim Daly" userId="7cb30b32c305aaad" providerId="LiveId" clId="{D6DCD6DA-047B-422B-BE73-D1B208C98D8C}" dt="2025-01-23T17:51:01.702" v="1743" actId="20577"/>
            <ac:spMkLst>
              <pc:docMk/>
              <pc:sldMasterMk cId="1489250987" sldId="2147483673"/>
              <pc:sldLayoutMk cId="190639258" sldId="2147483685"/>
              <ac:spMk id="15" creationId="{38A16D58-1B44-567A-BB41-95D6347C6C7C}"/>
            </ac:spMkLst>
          </pc:spChg>
          <pc:grpChg chg="add mod">
            <ac:chgData name="Kim Daly" userId="7cb30b32c305aaad" providerId="LiveId" clId="{D6DCD6DA-047B-422B-BE73-D1B208C98D8C}" dt="2025-01-23T17:43:39.553" v="1551" actId="1076"/>
            <ac:grpSpMkLst>
              <pc:docMk/>
              <pc:sldMasterMk cId="1489250987" sldId="2147483673"/>
              <pc:sldLayoutMk cId="190639258" sldId="2147483685"/>
              <ac:grpSpMk id="14" creationId="{EC94B1E5-E9FB-EB1C-91A3-2B36672D7FCA}"/>
            </ac:grpSpMkLst>
          </pc:grpChg>
          <pc:picChg chg="add del">
            <ac:chgData name="Kim Daly" userId="7cb30b32c305aaad" providerId="LiveId" clId="{D6DCD6DA-047B-422B-BE73-D1B208C98D8C}" dt="2025-01-23T17:30:34.694" v="1092" actId="478"/>
            <ac:picMkLst>
              <pc:docMk/>
              <pc:sldMasterMk cId="1489250987" sldId="2147483673"/>
              <pc:sldLayoutMk cId="190639258" sldId="2147483685"/>
              <ac:picMk id="2" creationId="{0172E84D-E90C-3EB3-C4CF-03434823870C}"/>
            </ac:picMkLst>
          </pc:picChg>
          <pc:picChg chg="mod">
            <ac:chgData name="Kim Daly" userId="7cb30b32c305aaad" providerId="LiveId" clId="{D6DCD6DA-047B-422B-BE73-D1B208C98D8C}" dt="2025-01-23T17:45:25.683" v="1664" actId="1076"/>
            <ac:picMkLst>
              <pc:docMk/>
              <pc:sldMasterMk cId="1489250987" sldId="2147483673"/>
              <pc:sldLayoutMk cId="190639258" sldId="2147483685"/>
              <ac:picMk id="7" creationId="{CCF6D0CC-9112-CBED-164C-96B35AA2058F}"/>
            </ac:picMkLst>
          </pc:picChg>
          <pc:picChg chg="mod">
            <ac:chgData name="Kim Daly" userId="7cb30b32c305aaad" providerId="LiveId" clId="{D6DCD6DA-047B-422B-BE73-D1B208C98D8C}" dt="2025-01-23T17:43:36.763" v="1550" actId="164"/>
            <ac:picMkLst>
              <pc:docMk/>
              <pc:sldMasterMk cId="1489250987" sldId="2147483673"/>
              <pc:sldLayoutMk cId="190639258" sldId="2147483685"/>
              <ac:picMk id="8" creationId="{A4CADC2C-8E5D-0F72-DF5D-A3CA568DB814}"/>
            </ac:picMkLst>
          </pc:picChg>
        </pc:sldLayoutChg>
        <pc:sldLayoutChg chg="addSp modSp mod ord">
          <pc:chgData name="Kim Daly" userId="7cb30b32c305aaad" providerId="LiveId" clId="{D6DCD6DA-047B-422B-BE73-D1B208C98D8C}" dt="2025-01-23T17:23:00.709" v="1071"/>
          <pc:sldLayoutMkLst>
            <pc:docMk/>
            <pc:sldMasterMk cId="1489250987" sldId="2147483673"/>
            <pc:sldLayoutMk cId="3148272161" sldId="2147483696"/>
          </pc:sldLayoutMkLst>
          <pc:spChg chg="add mod">
            <ac:chgData name="Kim Daly" userId="7cb30b32c305aaad" providerId="LiveId" clId="{D6DCD6DA-047B-422B-BE73-D1B208C98D8C}" dt="2025-01-23T17:23:00.709" v="1071"/>
            <ac:spMkLst>
              <pc:docMk/>
              <pc:sldMasterMk cId="1489250987" sldId="2147483673"/>
              <pc:sldLayoutMk cId="3148272161" sldId="2147483696"/>
              <ac:spMk id="2" creationId="{85392449-5CAA-14E7-F899-1B30A06FA56F}"/>
            </ac:spMkLst>
          </pc:spChg>
          <pc:spChg chg="add mod">
            <ac:chgData name="Kim Daly" userId="7cb30b32c305aaad" providerId="LiveId" clId="{D6DCD6DA-047B-422B-BE73-D1B208C98D8C}" dt="2025-01-23T17:23:00.709" v="1071"/>
            <ac:spMkLst>
              <pc:docMk/>
              <pc:sldMasterMk cId="1489250987" sldId="2147483673"/>
              <pc:sldLayoutMk cId="3148272161" sldId="2147483696"/>
              <ac:spMk id="3" creationId="{A7B19107-3CA6-6583-9A24-C62BE6C03F71}"/>
            </ac:spMkLst>
          </pc:spChg>
          <pc:spChg chg="mod">
            <ac:chgData name="Kim Daly" userId="7cb30b32c305aaad" providerId="LiveId" clId="{D6DCD6DA-047B-422B-BE73-D1B208C98D8C}" dt="2025-01-23T16:49:05.662" v="1039" actId="2085"/>
            <ac:spMkLst>
              <pc:docMk/>
              <pc:sldMasterMk cId="1489250987" sldId="2147483673"/>
              <pc:sldLayoutMk cId="3148272161" sldId="2147483696"/>
              <ac:spMk id="5" creationId="{E8785E1C-1AB3-D14B-92A8-34A6C9F62B04}"/>
            </ac:spMkLst>
          </pc:spChg>
          <pc:picChg chg="add mod">
            <ac:chgData name="Kim Daly" userId="7cb30b32c305aaad" providerId="LiveId" clId="{D6DCD6DA-047B-422B-BE73-D1B208C98D8C}" dt="2025-01-23T17:23:00.709" v="1071"/>
            <ac:picMkLst>
              <pc:docMk/>
              <pc:sldMasterMk cId="1489250987" sldId="2147483673"/>
              <pc:sldLayoutMk cId="3148272161" sldId="2147483696"/>
              <ac:picMk id="4" creationId="{A9ED2228-36DA-E45B-8E66-BFCE43BF7596}"/>
            </ac:picMkLst>
          </pc:picChg>
          <pc:picChg chg="add mod">
            <ac:chgData name="Kim Daly" userId="7cb30b32c305aaad" providerId="LiveId" clId="{D6DCD6DA-047B-422B-BE73-D1B208C98D8C}" dt="2025-01-23T17:23:00.709" v="1071"/>
            <ac:picMkLst>
              <pc:docMk/>
              <pc:sldMasterMk cId="1489250987" sldId="2147483673"/>
              <pc:sldLayoutMk cId="3148272161" sldId="2147483696"/>
              <ac:picMk id="6" creationId="{F00C13C5-0773-9AF3-E00D-154341ECF20D}"/>
            </ac:picMkLst>
          </pc:picChg>
        </pc:sldLayoutChg>
        <pc:sldLayoutChg chg="addSp delSp modSp mod">
          <pc:chgData name="Kim Daly" userId="7cb30b32c305aaad" providerId="LiveId" clId="{D6DCD6DA-047B-422B-BE73-D1B208C98D8C}" dt="2025-01-23T16:57:07.915" v="1047"/>
          <pc:sldLayoutMkLst>
            <pc:docMk/>
            <pc:sldMasterMk cId="1489250987" sldId="2147483673"/>
            <pc:sldLayoutMk cId="1976585755" sldId="2147483697"/>
          </pc:sldLayoutMkLst>
          <pc:spChg chg="mod">
            <ac:chgData name="Kim Daly" userId="7cb30b32c305aaad" providerId="LiveId" clId="{D6DCD6DA-047B-422B-BE73-D1B208C98D8C}" dt="2025-01-23T16:54:14.179" v="1046" actId="207"/>
            <ac:spMkLst>
              <pc:docMk/>
              <pc:sldMasterMk cId="1489250987" sldId="2147483673"/>
              <pc:sldLayoutMk cId="1976585755" sldId="2147483697"/>
              <ac:spMk id="5" creationId="{5F804CDC-8703-A746-BFAA-3A95BDC8F4A0}"/>
            </ac:spMkLst>
          </pc:spChg>
          <pc:spChg chg="add mod ord">
            <ac:chgData name="Kim Daly" userId="7cb30b32c305aaad" providerId="LiveId" clId="{D6DCD6DA-047B-422B-BE73-D1B208C98D8C}" dt="2025-01-23T16:53:22.573" v="1042" actId="207"/>
            <ac:spMkLst>
              <pc:docMk/>
              <pc:sldMasterMk cId="1489250987" sldId="2147483673"/>
              <pc:sldLayoutMk cId="1976585755" sldId="2147483697"/>
              <ac:spMk id="7" creationId="{0E521A4B-E6E1-3BE5-3BCE-3ED5BE815628}"/>
            </ac:spMkLst>
          </pc:spChg>
          <pc:spChg chg="del">
            <ac:chgData name="Kim Daly" userId="7cb30b32c305aaad" providerId="LiveId" clId="{D6DCD6DA-047B-422B-BE73-D1B208C98D8C}" dt="2025-01-23T16:46:34.756" v="1028" actId="478"/>
            <ac:spMkLst>
              <pc:docMk/>
              <pc:sldMasterMk cId="1489250987" sldId="2147483673"/>
              <pc:sldLayoutMk cId="1976585755" sldId="2147483697"/>
              <ac:spMk id="14" creationId="{DB611021-103A-0344-A310-CEBEBA4CAAAE}"/>
            </ac:spMkLst>
          </pc:spChg>
          <pc:spChg chg="del">
            <ac:chgData name="Kim Daly" userId="7cb30b32c305aaad" providerId="LiveId" clId="{D6DCD6DA-047B-422B-BE73-D1B208C98D8C}" dt="2025-01-23T16:46:33.714" v="1027" actId="478"/>
            <ac:spMkLst>
              <pc:docMk/>
              <pc:sldMasterMk cId="1489250987" sldId="2147483673"/>
              <pc:sldLayoutMk cId="1976585755" sldId="2147483697"/>
              <ac:spMk id="15" creationId="{7CE32588-7BD0-FA4F-93CF-07EA1BE7EF17}"/>
            </ac:spMkLst>
          </pc:spChg>
          <pc:spChg chg="del">
            <ac:chgData name="Kim Daly" userId="7cb30b32c305aaad" providerId="LiveId" clId="{D6DCD6DA-047B-422B-BE73-D1B208C98D8C}" dt="2025-01-23T16:46:31.031" v="1026" actId="478"/>
            <ac:spMkLst>
              <pc:docMk/>
              <pc:sldMasterMk cId="1489250987" sldId="2147483673"/>
              <pc:sldLayoutMk cId="1976585755" sldId="2147483697"/>
              <ac:spMk id="16" creationId="{EF63BAF4-00C8-D24F-9027-EB34D4E86340}"/>
            </ac:spMkLst>
          </pc:spChg>
          <pc:picChg chg="del">
            <ac:chgData name="Kim Daly" userId="7cb30b32c305aaad" providerId="LiveId" clId="{D6DCD6DA-047B-422B-BE73-D1B208C98D8C}" dt="2025-01-23T16:46:28.159" v="1025" actId="478"/>
            <ac:picMkLst>
              <pc:docMk/>
              <pc:sldMasterMk cId="1489250987" sldId="2147483673"/>
              <pc:sldLayoutMk cId="1976585755" sldId="2147483697"/>
              <ac:picMk id="3" creationId="{ACC2B3D4-6F80-0398-747E-C82D5C32ABDD}"/>
            </ac:picMkLst>
          </pc:picChg>
          <pc:picChg chg="add mod">
            <ac:chgData name="Kim Daly" userId="7cb30b32c305aaad" providerId="LiveId" clId="{D6DCD6DA-047B-422B-BE73-D1B208C98D8C}" dt="2025-01-23T16:57:07.915" v="1047"/>
            <ac:picMkLst>
              <pc:docMk/>
              <pc:sldMasterMk cId="1489250987" sldId="2147483673"/>
              <pc:sldLayoutMk cId="1976585755" sldId="2147483697"/>
              <ac:picMk id="8" creationId="{DE640800-4980-D121-BA3B-B1C93BCFC797}"/>
            </ac:picMkLst>
          </pc:picChg>
        </pc:sldLayoutChg>
        <pc:sldLayoutChg chg="addSp delSp modSp mod">
          <pc:chgData name="Kim Daly" userId="7cb30b32c305aaad" providerId="LiveId" clId="{D6DCD6DA-047B-422B-BE73-D1B208C98D8C}" dt="2025-01-23T17:29:46.527" v="1085"/>
          <pc:sldLayoutMkLst>
            <pc:docMk/>
            <pc:sldMasterMk cId="1489250987" sldId="2147483673"/>
            <pc:sldLayoutMk cId="2164304645" sldId="2147483698"/>
          </pc:sldLayoutMkLst>
          <pc:spChg chg="del mod">
            <ac:chgData name="Kim Daly" userId="7cb30b32c305aaad" providerId="LiveId" clId="{D6DCD6DA-047B-422B-BE73-D1B208C98D8C}" dt="2025-01-23T17:29:46.145" v="1084" actId="478"/>
            <ac:spMkLst>
              <pc:docMk/>
              <pc:sldMasterMk cId="1489250987" sldId="2147483673"/>
              <pc:sldLayoutMk cId="2164304645" sldId="2147483698"/>
              <ac:spMk id="2" creationId="{D7A8B19E-E489-C546-92EF-14124D12963A}"/>
            </ac:spMkLst>
          </pc:spChg>
          <pc:spChg chg="del">
            <ac:chgData name="Kim Daly" userId="7cb30b32c305aaad" providerId="LiveId" clId="{D6DCD6DA-047B-422B-BE73-D1B208C98D8C}" dt="2025-01-23T00:16:07.884" v="675" actId="478"/>
            <ac:spMkLst>
              <pc:docMk/>
              <pc:sldMasterMk cId="1489250987" sldId="2147483673"/>
              <pc:sldLayoutMk cId="2164304645" sldId="2147483698"/>
              <ac:spMk id="3" creationId="{646CEAEF-EA2B-384F-BC14-2CACFE587FA8}"/>
            </ac:spMkLst>
          </pc:spChg>
          <pc:spChg chg="del">
            <ac:chgData name="Kim Daly" userId="7cb30b32c305aaad" providerId="LiveId" clId="{D6DCD6DA-047B-422B-BE73-D1B208C98D8C}" dt="2025-01-23T00:16:09.834" v="676" actId="478"/>
            <ac:spMkLst>
              <pc:docMk/>
              <pc:sldMasterMk cId="1489250987" sldId="2147483673"/>
              <pc:sldLayoutMk cId="2164304645" sldId="2147483698"/>
              <ac:spMk id="4" creationId="{59EF20E1-56A2-694F-A34A-DACC00F860DA}"/>
            </ac:spMkLst>
          </pc:spChg>
          <pc:spChg chg="del">
            <ac:chgData name="Kim Daly" userId="7cb30b32c305aaad" providerId="LiveId" clId="{D6DCD6DA-047B-422B-BE73-D1B208C98D8C}" dt="2025-01-23T00:16:10.717" v="677" actId="478"/>
            <ac:spMkLst>
              <pc:docMk/>
              <pc:sldMasterMk cId="1489250987" sldId="2147483673"/>
              <pc:sldLayoutMk cId="2164304645" sldId="2147483698"/>
              <ac:spMk id="5" creationId="{F7CC021D-DE3A-504C-921B-1EC4CA023F9F}"/>
            </ac:spMkLst>
          </pc:spChg>
          <pc:spChg chg="del mod">
            <ac:chgData name="Kim Daly" userId="7cb30b32c305aaad" providerId="LiveId" clId="{D6DCD6DA-047B-422B-BE73-D1B208C98D8C}" dt="2025-01-23T17:29:46.145" v="1084" actId="478"/>
            <ac:spMkLst>
              <pc:docMk/>
              <pc:sldMasterMk cId="1489250987" sldId="2147483673"/>
              <pc:sldLayoutMk cId="2164304645" sldId="2147483698"/>
              <ac:spMk id="8" creationId="{EB1F74C8-DC38-1D40-9CFB-3D42A169225C}"/>
            </ac:spMkLst>
          </pc:spChg>
          <pc:spChg chg="add mod">
            <ac:chgData name="Kim Daly" userId="7cb30b32c305aaad" providerId="LiveId" clId="{D6DCD6DA-047B-422B-BE73-D1B208C98D8C}" dt="2025-01-23T17:29:46.527" v="1085"/>
            <ac:spMkLst>
              <pc:docMk/>
              <pc:sldMasterMk cId="1489250987" sldId="2147483673"/>
              <pc:sldLayoutMk cId="2164304645" sldId="2147483698"/>
              <ac:spMk id="15" creationId="{56861B19-9B9F-FF37-860E-8C321F63F1B9}"/>
            </ac:spMkLst>
          </pc:spChg>
          <pc:spChg chg="add mod">
            <ac:chgData name="Kim Daly" userId="7cb30b32c305aaad" providerId="LiveId" clId="{D6DCD6DA-047B-422B-BE73-D1B208C98D8C}" dt="2025-01-23T17:29:46.527" v="1085"/>
            <ac:spMkLst>
              <pc:docMk/>
              <pc:sldMasterMk cId="1489250987" sldId="2147483673"/>
              <pc:sldLayoutMk cId="2164304645" sldId="2147483698"/>
              <ac:spMk id="16" creationId="{8ED8B40F-2925-08B3-AB90-F0E57022DF8E}"/>
            </ac:spMkLst>
          </pc:spChg>
          <pc:spChg chg="add mod">
            <ac:chgData name="Kim Daly" userId="7cb30b32c305aaad" providerId="LiveId" clId="{D6DCD6DA-047B-422B-BE73-D1B208C98D8C}" dt="2025-01-23T17:29:46.527" v="1085"/>
            <ac:spMkLst>
              <pc:docMk/>
              <pc:sldMasterMk cId="1489250987" sldId="2147483673"/>
              <pc:sldLayoutMk cId="2164304645" sldId="2147483698"/>
              <ac:spMk id="17" creationId="{A445B060-6626-B87A-820B-092FB01EC934}"/>
            </ac:spMkLst>
          </pc:spChg>
          <pc:spChg chg="add mod">
            <ac:chgData name="Kim Daly" userId="7cb30b32c305aaad" providerId="LiveId" clId="{D6DCD6DA-047B-422B-BE73-D1B208C98D8C}" dt="2025-01-23T17:29:46.527" v="1085"/>
            <ac:spMkLst>
              <pc:docMk/>
              <pc:sldMasterMk cId="1489250987" sldId="2147483673"/>
              <pc:sldLayoutMk cId="2164304645" sldId="2147483698"/>
              <ac:spMk id="18" creationId="{F515A527-B538-C37B-992B-3371BECA9997}"/>
            </ac:spMkLst>
          </pc:spChg>
          <pc:picChg chg="del">
            <ac:chgData name="Kim Daly" userId="7cb30b32c305aaad" providerId="LiveId" clId="{D6DCD6DA-047B-422B-BE73-D1B208C98D8C}" dt="2025-01-23T00:15:33.519" v="672" actId="478"/>
            <ac:picMkLst>
              <pc:docMk/>
              <pc:sldMasterMk cId="1489250987" sldId="2147483673"/>
              <pc:sldLayoutMk cId="2164304645" sldId="2147483698"/>
              <ac:picMk id="6" creationId="{93AE1B8F-2D67-0A69-CA6B-EC68D32CB404}"/>
            </ac:picMkLst>
          </pc:picChg>
          <pc:picChg chg="del">
            <ac:chgData name="Kim Daly" userId="7cb30b32c305aaad" providerId="LiveId" clId="{D6DCD6DA-047B-422B-BE73-D1B208C98D8C}" dt="2025-01-23T00:15:32.964" v="671" actId="478"/>
            <ac:picMkLst>
              <pc:docMk/>
              <pc:sldMasterMk cId="1489250987" sldId="2147483673"/>
              <pc:sldLayoutMk cId="2164304645" sldId="2147483698"/>
              <ac:picMk id="7" creationId="{2F0FD5FD-AE8C-FDE7-8C0C-942A5BCD7A8D}"/>
            </ac:picMkLst>
          </pc:picChg>
          <pc:picChg chg="del mod">
            <ac:chgData name="Kim Daly" userId="7cb30b32c305aaad" providerId="LiveId" clId="{D6DCD6DA-047B-422B-BE73-D1B208C98D8C}" dt="2025-01-23T00:16:19.024" v="679" actId="478"/>
            <ac:picMkLst>
              <pc:docMk/>
              <pc:sldMasterMk cId="1489250987" sldId="2147483673"/>
              <pc:sldLayoutMk cId="2164304645" sldId="2147483698"/>
              <ac:picMk id="10" creationId="{10A0FC1D-E11E-102E-680F-6D095921DA1A}"/>
            </ac:picMkLst>
          </pc:picChg>
          <pc:picChg chg="del">
            <ac:chgData name="Kim Daly" userId="7cb30b32c305aaad" providerId="LiveId" clId="{D6DCD6DA-047B-422B-BE73-D1B208C98D8C}" dt="2025-01-23T00:15:31.856" v="669" actId="478"/>
            <ac:picMkLst>
              <pc:docMk/>
              <pc:sldMasterMk cId="1489250987" sldId="2147483673"/>
              <pc:sldLayoutMk cId="2164304645" sldId="2147483698"/>
              <ac:picMk id="11" creationId="{38F2FC4E-56A3-5232-4323-A95AD46B081D}"/>
            </ac:picMkLst>
          </pc:picChg>
          <pc:picChg chg="del">
            <ac:chgData name="Kim Daly" userId="7cb30b32c305aaad" providerId="LiveId" clId="{D6DCD6DA-047B-422B-BE73-D1B208C98D8C}" dt="2025-01-23T00:15:32.424" v="670" actId="478"/>
            <ac:picMkLst>
              <pc:docMk/>
              <pc:sldMasterMk cId="1489250987" sldId="2147483673"/>
              <pc:sldLayoutMk cId="2164304645" sldId="2147483698"/>
              <ac:picMk id="12" creationId="{58B18E49-9538-8683-3A79-C7B44E5F4644}"/>
            </ac:picMkLst>
          </pc:picChg>
          <pc:picChg chg="add del mod">
            <ac:chgData name="Kim Daly" userId="7cb30b32c305aaad" providerId="LiveId" clId="{D6DCD6DA-047B-422B-BE73-D1B208C98D8C}" dt="2025-01-23T17:29:46.145" v="1084" actId="478"/>
            <ac:picMkLst>
              <pc:docMk/>
              <pc:sldMasterMk cId="1489250987" sldId="2147483673"/>
              <pc:sldLayoutMk cId="2164304645" sldId="2147483698"/>
              <ac:picMk id="13" creationId="{33F52DE6-2772-5A4D-1F67-43951522F28A}"/>
            </ac:picMkLst>
          </pc:picChg>
          <pc:picChg chg="del">
            <ac:chgData name="Kim Daly" userId="7cb30b32c305aaad" providerId="LiveId" clId="{D6DCD6DA-047B-422B-BE73-D1B208C98D8C}" dt="2025-01-23T00:15:14.694" v="663" actId="478"/>
            <ac:picMkLst>
              <pc:docMk/>
              <pc:sldMasterMk cId="1489250987" sldId="2147483673"/>
              <pc:sldLayoutMk cId="2164304645" sldId="2147483698"/>
              <ac:picMk id="14" creationId="{E7ED40B5-6F39-6721-FDDA-E3A1E790894E}"/>
            </ac:picMkLst>
          </pc:picChg>
          <pc:picChg chg="add mod">
            <ac:chgData name="Kim Daly" userId="7cb30b32c305aaad" providerId="LiveId" clId="{D6DCD6DA-047B-422B-BE73-D1B208C98D8C}" dt="2025-01-23T17:29:46.527" v="1085"/>
            <ac:picMkLst>
              <pc:docMk/>
              <pc:sldMasterMk cId="1489250987" sldId="2147483673"/>
              <pc:sldLayoutMk cId="2164304645" sldId="2147483698"/>
              <ac:picMk id="19" creationId="{69F08D73-E805-11E8-89C1-F24E5D645DFC}"/>
            </ac:picMkLst>
          </pc:picChg>
        </pc:sldLayoutChg>
        <pc:sldLayoutChg chg="addSp delSp modSp mod ord">
          <pc:chgData name="Kim Daly" userId="7cb30b32c305aaad" providerId="LiveId" clId="{D6DCD6DA-047B-422B-BE73-D1B208C98D8C}" dt="2025-01-23T18:11:28.191" v="1945" actId="207"/>
          <pc:sldLayoutMkLst>
            <pc:docMk/>
            <pc:sldMasterMk cId="1489250987" sldId="2147483673"/>
            <pc:sldLayoutMk cId="3395806044" sldId="2147483704"/>
          </pc:sldLayoutMkLst>
          <pc:spChg chg="add del mod">
            <ac:chgData name="Kim Daly" userId="7cb30b32c305aaad" providerId="LiveId" clId="{D6DCD6DA-047B-422B-BE73-D1B208C98D8C}" dt="2025-01-23T18:11:06.396" v="1941" actId="207"/>
            <ac:spMkLst>
              <pc:docMk/>
              <pc:sldMasterMk cId="1489250987" sldId="2147483673"/>
              <pc:sldLayoutMk cId="3395806044" sldId="2147483704"/>
              <ac:spMk id="3" creationId="{42FB3C03-F35C-CF96-0F23-27E544A76A7C}"/>
            </ac:spMkLst>
          </pc:spChg>
          <pc:spChg chg="mod">
            <ac:chgData name="Kim Daly" userId="7cb30b32c305aaad" providerId="LiveId" clId="{D6DCD6DA-047B-422B-BE73-D1B208C98D8C}" dt="2025-01-23T18:11:17.914" v="1944" actId="207"/>
            <ac:spMkLst>
              <pc:docMk/>
              <pc:sldMasterMk cId="1489250987" sldId="2147483673"/>
              <pc:sldLayoutMk cId="3395806044" sldId="2147483704"/>
              <ac:spMk id="4" creationId="{13528D41-CCB9-9D19-1B7C-D913B26FF116}"/>
            </ac:spMkLst>
          </pc:spChg>
          <pc:spChg chg="add del">
            <ac:chgData name="Kim Daly" userId="7cb30b32c305aaad" providerId="LiveId" clId="{D6DCD6DA-047B-422B-BE73-D1B208C98D8C}" dt="2025-01-23T17:47:25.888" v="1721" actId="478"/>
            <ac:spMkLst>
              <pc:docMk/>
              <pc:sldMasterMk cId="1489250987" sldId="2147483673"/>
              <pc:sldLayoutMk cId="3395806044" sldId="2147483704"/>
              <ac:spMk id="5" creationId="{4769441B-8685-CD84-50E3-B43715376D37}"/>
            </ac:spMkLst>
          </pc:spChg>
          <pc:spChg chg="add del mod ord">
            <ac:chgData name="Kim Daly" userId="7cb30b32c305aaad" providerId="LiveId" clId="{D6DCD6DA-047B-422B-BE73-D1B208C98D8C}" dt="2025-01-23T17:41:21.198" v="1414" actId="478"/>
            <ac:spMkLst>
              <pc:docMk/>
              <pc:sldMasterMk cId="1489250987" sldId="2147483673"/>
              <pc:sldLayoutMk cId="3395806044" sldId="2147483704"/>
              <ac:spMk id="9" creationId="{4A52DA33-A4B2-B966-4BE5-5907DB24EDA9}"/>
            </ac:spMkLst>
          </pc:spChg>
          <pc:spChg chg="add mod">
            <ac:chgData name="Kim Daly" userId="7cb30b32c305aaad" providerId="LiveId" clId="{D6DCD6DA-047B-422B-BE73-D1B208C98D8C}" dt="2025-01-23T18:11:28.191" v="1945" actId="207"/>
            <ac:spMkLst>
              <pc:docMk/>
              <pc:sldMasterMk cId="1489250987" sldId="2147483673"/>
              <pc:sldLayoutMk cId="3395806044" sldId="2147483704"/>
              <ac:spMk id="10" creationId="{350289D9-9AA1-DC22-406E-DF1CDE2C27C8}"/>
            </ac:spMkLst>
          </pc:spChg>
          <pc:spChg chg="add mod">
            <ac:chgData name="Kim Daly" userId="7cb30b32c305aaad" providerId="LiveId" clId="{D6DCD6DA-047B-422B-BE73-D1B208C98D8C}" dt="2025-01-23T17:58:04.721" v="1828" actId="164"/>
            <ac:spMkLst>
              <pc:docMk/>
              <pc:sldMasterMk cId="1489250987" sldId="2147483673"/>
              <pc:sldLayoutMk cId="3395806044" sldId="2147483704"/>
              <ac:spMk id="11" creationId="{76983D49-0391-CB1F-5346-C4FC5D896735}"/>
            </ac:spMkLst>
          </pc:spChg>
          <pc:grpChg chg="add mod">
            <ac:chgData name="Kim Daly" userId="7cb30b32c305aaad" providerId="LiveId" clId="{D6DCD6DA-047B-422B-BE73-D1B208C98D8C}" dt="2025-01-23T17:58:04.721" v="1828" actId="164"/>
            <ac:grpSpMkLst>
              <pc:docMk/>
              <pc:sldMasterMk cId="1489250987" sldId="2147483673"/>
              <pc:sldLayoutMk cId="3395806044" sldId="2147483704"/>
              <ac:grpSpMk id="13" creationId="{0592E0DE-B600-80A4-4FEB-0E28030FF26F}"/>
            </ac:grpSpMkLst>
          </pc:grpChg>
          <pc:picChg chg="mod">
            <ac:chgData name="Kim Daly" userId="7cb30b32c305aaad" providerId="LiveId" clId="{D6DCD6DA-047B-422B-BE73-D1B208C98D8C}" dt="2025-01-23T17:58:04.721" v="1828" actId="164"/>
            <ac:picMkLst>
              <pc:docMk/>
              <pc:sldMasterMk cId="1489250987" sldId="2147483673"/>
              <pc:sldLayoutMk cId="3395806044" sldId="2147483704"/>
              <ac:picMk id="2" creationId="{5573D6ED-C35B-E886-EF52-39C178821811}"/>
            </ac:picMkLst>
          </pc:picChg>
          <pc:picChg chg="del">
            <ac:chgData name="Kim Daly" userId="7cb30b32c305aaad" providerId="LiveId" clId="{D6DCD6DA-047B-422B-BE73-D1B208C98D8C}" dt="2025-01-23T17:37:06.338" v="1389" actId="478"/>
            <ac:picMkLst>
              <pc:docMk/>
              <pc:sldMasterMk cId="1489250987" sldId="2147483673"/>
              <pc:sldLayoutMk cId="3395806044" sldId="2147483704"/>
              <ac:picMk id="6" creationId="{C09675FC-C965-8196-8368-303A08135D03}"/>
            </ac:picMkLst>
          </pc:picChg>
          <pc:picChg chg="del">
            <ac:chgData name="Kim Daly" userId="7cb30b32c305aaad" providerId="LiveId" clId="{D6DCD6DA-047B-422B-BE73-D1B208C98D8C}" dt="2025-01-23T17:35:54.062" v="1297" actId="478"/>
            <ac:picMkLst>
              <pc:docMk/>
              <pc:sldMasterMk cId="1489250987" sldId="2147483673"/>
              <pc:sldLayoutMk cId="3395806044" sldId="2147483704"/>
              <ac:picMk id="7" creationId="{CCE3A340-AE35-B12B-D127-B432B6B15461}"/>
            </ac:picMkLst>
          </pc:picChg>
          <pc:picChg chg="add mod">
            <ac:chgData name="Kim Daly" userId="7cb30b32c305aaad" providerId="LiveId" clId="{D6DCD6DA-047B-422B-BE73-D1B208C98D8C}" dt="2025-01-23T18:00:40.228" v="1901" actId="1076"/>
            <ac:picMkLst>
              <pc:docMk/>
              <pc:sldMasterMk cId="1489250987" sldId="2147483673"/>
              <pc:sldLayoutMk cId="3395806044" sldId="2147483704"/>
              <ac:picMk id="8" creationId="{E90918F2-24E1-FEC1-DC9B-233E37C0502B}"/>
            </ac:picMkLst>
          </pc:picChg>
          <pc:picChg chg="add mod ord">
            <ac:chgData name="Kim Daly" userId="7cb30b32c305aaad" providerId="LiveId" clId="{D6DCD6DA-047B-422B-BE73-D1B208C98D8C}" dt="2025-01-23T17:57:25.235" v="1815" actId="167"/>
            <ac:picMkLst>
              <pc:docMk/>
              <pc:sldMasterMk cId="1489250987" sldId="2147483673"/>
              <pc:sldLayoutMk cId="3395806044" sldId="2147483704"/>
              <ac:picMk id="12" creationId="{EE6F1877-B80C-AD00-420B-C597A0B52123}"/>
            </ac:picMkLst>
          </pc:picChg>
        </pc:sldLayoutChg>
        <pc:sldLayoutChg chg="addSp delSp modSp mod">
          <pc:chgData name="Kim Daly" userId="7cb30b32c305aaad" providerId="LiveId" clId="{D6DCD6DA-047B-422B-BE73-D1B208C98D8C}" dt="2025-01-23T17:40:47.545" v="1410" actId="478"/>
          <pc:sldLayoutMkLst>
            <pc:docMk/>
            <pc:sldMasterMk cId="1489250987" sldId="2147483673"/>
            <pc:sldLayoutMk cId="2420994597" sldId="2147483723"/>
          </pc:sldLayoutMkLst>
          <pc:spChg chg="add del mod">
            <ac:chgData name="Kim Daly" userId="7cb30b32c305aaad" providerId="LiveId" clId="{D6DCD6DA-047B-422B-BE73-D1B208C98D8C}" dt="2025-01-23T17:40:47.545" v="1410" actId="478"/>
            <ac:spMkLst>
              <pc:docMk/>
              <pc:sldMasterMk cId="1489250987" sldId="2147483673"/>
              <pc:sldLayoutMk cId="2420994597" sldId="2147483723"/>
              <ac:spMk id="2" creationId="{29534035-107D-1ABF-1033-144BD66F5F19}"/>
            </ac:spMkLst>
          </pc:spChg>
        </pc:sldLayoutChg>
        <pc:sldLayoutChg chg="addSp delSp modSp add mod modTransition">
          <pc:chgData name="Kim Daly" userId="7cb30b32c305aaad" providerId="LiveId" clId="{D6DCD6DA-047B-422B-BE73-D1B208C98D8C}" dt="2025-01-23T17:29:36.822" v="1083" actId="21"/>
          <pc:sldLayoutMkLst>
            <pc:docMk/>
            <pc:sldMasterMk cId="1489250987" sldId="2147483673"/>
            <pc:sldLayoutMk cId="3743794736" sldId="2147483724"/>
          </pc:sldLayoutMkLst>
          <pc:spChg chg="add del mod ord">
            <ac:chgData name="Kim Daly" userId="7cb30b32c305aaad" providerId="LiveId" clId="{D6DCD6DA-047B-422B-BE73-D1B208C98D8C}" dt="2025-01-23T17:29:36.822" v="1083" actId="21"/>
            <ac:spMkLst>
              <pc:docMk/>
              <pc:sldMasterMk cId="1489250987" sldId="2147483673"/>
              <pc:sldLayoutMk cId="3743794736" sldId="2147483724"/>
              <ac:spMk id="2" creationId="{56861B19-9B9F-FF37-860E-8C321F63F1B9}"/>
            </ac:spMkLst>
          </pc:spChg>
          <pc:spChg chg="del">
            <ac:chgData name="Kim Daly" userId="7cb30b32c305aaad" providerId="LiveId" clId="{D6DCD6DA-047B-422B-BE73-D1B208C98D8C}" dt="2025-01-23T17:29:36.822" v="1083" actId="21"/>
            <ac:spMkLst>
              <pc:docMk/>
              <pc:sldMasterMk cId="1489250987" sldId="2147483673"/>
              <pc:sldLayoutMk cId="3743794736" sldId="2147483724"/>
              <ac:spMk id="9" creationId="{8ED8B40F-2925-08B3-AB90-F0E57022DF8E}"/>
            </ac:spMkLst>
          </pc:spChg>
          <pc:spChg chg="del">
            <ac:chgData name="Kim Daly" userId="7cb30b32c305aaad" providerId="LiveId" clId="{D6DCD6DA-047B-422B-BE73-D1B208C98D8C}" dt="2025-01-23T17:29:36.822" v="1083" actId="21"/>
            <ac:spMkLst>
              <pc:docMk/>
              <pc:sldMasterMk cId="1489250987" sldId="2147483673"/>
              <pc:sldLayoutMk cId="3743794736" sldId="2147483724"/>
              <ac:spMk id="10" creationId="{A445B060-6626-B87A-820B-092FB01EC934}"/>
            </ac:spMkLst>
          </pc:spChg>
          <pc:spChg chg="del">
            <ac:chgData name="Kim Daly" userId="7cb30b32c305aaad" providerId="LiveId" clId="{D6DCD6DA-047B-422B-BE73-D1B208C98D8C}" dt="2025-01-23T17:29:36.822" v="1083" actId="21"/>
            <ac:spMkLst>
              <pc:docMk/>
              <pc:sldMasterMk cId="1489250987" sldId="2147483673"/>
              <pc:sldLayoutMk cId="3743794736" sldId="2147483724"/>
              <ac:spMk id="11" creationId="{F515A527-B538-C37B-992B-3371BECA9997}"/>
            </ac:spMkLst>
          </pc:spChg>
          <pc:spChg chg="del">
            <ac:chgData name="Kim Daly" userId="7cb30b32c305aaad" providerId="LiveId" clId="{D6DCD6DA-047B-422B-BE73-D1B208C98D8C}" dt="2025-01-23T17:07:44.271" v="1058" actId="478"/>
            <ac:spMkLst>
              <pc:docMk/>
              <pc:sldMasterMk cId="1489250987" sldId="2147483673"/>
              <pc:sldLayoutMk cId="3743794736" sldId="2147483724"/>
              <ac:spMk id="12" creationId="{F55BCFC4-156D-41D6-0822-5232BC478088}"/>
            </ac:spMkLst>
          </pc:spChg>
          <pc:picChg chg="add del mod">
            <ac:chgData name="Kim Daly" userId="7cb30b32c305aaad" providerId="LiveId" clId="{D6DCD6DA-047B-422B-BE73-D1B208C98D8C}" dt="2025-01-23T17:29:36.822" v="1083" actId="21"/>
            <ac:picMkLst>
              <pc:docMk/>
              <pc:sldMasterMk cId="1489250987" sldId="2147483673"/>
              <pc:sldLayoutMk cId="3743794736" sldId="2147483724"/>
              <ac:picMk id="3" creationId="{69F08D73-E805-11E8-89C1-F24E5D645DFC}"/>
            </ac:picMkLst>
          </pc:picChg>
        </pc:sldLayoutChg>
        <pc:sldLayoutChg chg="modSp add mod modTransition">
          <pc:chgData name="Kim Daly" userId="7cb30b32c305aaad" providerId="LiveId" clId="{D6DCD6DA-047B-422B-BE73-D1B208C98D8C}" dt="2025-01-23T18:08:48.843" v="1936" actId="14100"/>
          <pc:sldLayoutMkLst>
            <pc:docMk/>
            <pc:sldMasterMk cId="1489250987" sldId="2147483673"/>
            <pc:sldLayoutMk cId="3806157309" sldId="2147483724"/>
          </pc:sldLayoutMkLst>
          <pc:cxnChg chg="mod">
            <ac:chgData name="Kim Daly" userId="7cb30b32c305aaad" providerId="LiveId" clId="{D6DCD6DA-047B-422B-BE73-D1B208C98D8C}" dt="2025-01-23T18:08:48.843" v="1936" actId="14100"/>
            <ac:cxnSpMkLst>
              <pc:docMk/>
              <pc:sldMasterMk cId="1489250987" sldId="2147483673"/>
              <pc:sldLayoutMk cId="3806157309" sldId="2147483724"/>
              <ac:cxnSpMk id="13" creationId="{C912648F-763E-5841-6B22-A4E6C6EEDBD8}"/>
            </ac:cxnSpMkLst>
          </pc:cxn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3BC8EF-3EEA-9047-A305-8F04DC24FE41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AB5D58-92E9-6148-B7A3-0B33C91D6F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651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55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09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64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17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72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26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81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34" algn="l" defTabSz="9143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Welcome. My name is – and on behalf of the League, thank you for coming.  Today, our session is…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AB5D58-92E9-6148-B7A3-0B33C91D6F0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3808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AAB5D58-92E9-6148-B7A3-0B33C91D6F0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659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orkshop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A38A2303-B9EA-13A8-2728-CA9BA411A66F}"/>
              </a:ext>
            </a:extLst>
          </p:cNvPr>
          <p:cNvSpPr/>
          <p:nvPr userDrawn="1"/>
        </p:nvSpPr>
        <p:spPr>
          <a:xfrm>
            <a:off x="-4354" y="-91428"/>
            <a:ext cx="18292354" cy="10378427"/>
          </a:xfrm>
          <a:prstGeom prst="rect">
            <a:avLst/>
          </a:prstGeom>
          <a:gradFill flip="none" rotWithShape="1">
            <a:gsLst>
              <a:gs pos="0">
                <a:srgbClr val="DD492A"/>
              </a:gs>
              <a:gs pos="53000">
                <a:srgbClr val="F27F22"/>
              </a:gs>
              <a:gs pos="100000">
                <a:srgbClr val="F5DA5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Picture 14" descr="A close-up of a sign&#10;&#10;Description automatically generated">
            <a:extLst>
              <a:ext uri="{FF2B5EF4-FFF2-40B4-BE49-F238E27FC236}">
                <a16:creationId xmlns:a16="http://schemas.microsoft.com/office/drawing/2014/main" id="{31366D1E-4061-67E0-341D-C9A27C152FE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333" t="998"/>
          <a:stretch/>
        </p:blipFill>
        <p:spPr>
          <a:xfrm>
            <a:off x="10287000" y="-95897"/>
            <a:ext cx="8001000" cy="1037842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50A1810-64FD-FD33-8C89-6EC4F6ECC7D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20" b="42242"/>
          <a:stretch/>
        </p:blipFill>
        <p:spPr>
          <a:xfrm>
            <a:off x="-381000" y="8408973"/>
            <a:ext cx="7848848" cy="1645920"/>
          </a:xfrm>
          <a:prstGeom prst="rect">
            <a:avLst/>
          </a:prstGeom>
        </p:spPr>
      </p:pic>
      <p:pic>
        <p:nvPicPr>
          <p:cNvPr id="18" name="Picture 17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46B8FFEB-CFEC-1DAA-8DDB-DF15E1F4C9C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54" y="-85217"/>
            <a:ext cx="9957363" cy="3732836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0AD43A0A-12AB-5167-21C7-94266F25026D}"/>
              </a:ext>
            </a:extLst>
          </p:cNvPr>
          <p:cNvGrpSpPr/>
          <p:nvPr userDrawn="1"/>
        </p:nvGrpSpPr>
        <p:grpSpPr>
          <a:xfrm>
            <a:off x="0" y="3944116"/>
            <a:ext cx="10946674" cy="1510230"/>
            <a:chOff x="0" y="4106067"/>
            <a:chExt cx="10946674" cy="1510230"/>
          </a:xfrm>
        </p:grpSpPr>
        <p:sp>
          <p:nvSpPr>
            <p:cNvPr id="20" name="TextBox 2">
              <a:extLst>
                <a:ext uri="{FF2B5EF4-FFF2-40B4-BE49-F238E27FC236}">
                  <a16:creationId xmlns:a16="http://schemas.microsoft.com/office/drawing/2014/main" id="{BD9F0AEC-A2F4-CB8A-942F-00EBEFBDF515}"/>
                </a:ext>
              </a:extLst>
            </p:cNvPr>
            <p:cNvSpPr txBox="1"/>
            <p:nvPr/>
          </p:nvSpPr>
          <p:spPr>
            <a:xfrm>
              <a:off x="0" y="4106067"/>
              <a:ext cx="10820400" cy="677108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en-US" sz="4400" b="1" dirty="0">
                  <a:solidFill>
                    <a:schemeClr val="bg1"/>
                  </a:solidFill>
                  <a:latin typeface="Arial Black" panose="020B0604020202020204" pitchFamily="34" charset="0"/>
                  <a:ea typeface="Verdana" panose="020B0604030504040204" pitchFamily="34" charset="0"/>
                  <a:cs typeface="Arial Black" panose="020B0604020202020204" pitchFamily="34" charset="0"/>
                </a:rPr>
                <a:t>2025 Colorado Charter Schools </a:t>
              </a:r>
            </a:p>
          </p:txBody>
        </p:sp>
        <p:sp>
          <p:nvSpPr>
            <p:cNvPr id="21" name="TextBox 2">
              <a:extLst>
                <a:ext uri="{FF2B5EF4-FFF2-40B4-BE49-F238E27FC236}">
                  <a16:creationId xmlns:a16="http://schemas.microsoft.com/office/drawing/2014/main" id="{81AA1267-6174-ED3E-7655-704281C92CFF}"/>
                </a:ext>
              </a:extLst>
            </p:cNvPr>
            <p:cNvSpPr txBox="1"/>
            <p:nvPr/>
          </p:nvSpPr>
          <p:spPr>
            <a:xfrm>
              <a:off x="15240" y="4708356"/>
              <a:ext cx="10931434" cy="9079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en-US" sz="5900" b="1" dirty="0">
                  <a:solidFill>
                    <a:schemeClr val="bg1"/>
                  </a:solidFill>
                  <a:latin typeface="Arial Black" panose="020B0604020202020204" pitchFamily="34" charset="0"/>
                  <a:ea typeface="Verdana" panose="020B0604030504040204" pitchFamily="34" charset="0"/>
                  <a:cs typeface="Arial Black" panose="020B0604020202020204" pitchFamily="34" charset="0"/>
                </a:rPr>
                <a:t>ANNUAL CONFERENCE</a:t>
              </a:r>
            </a:p>
          </p:txBody>
        </p:sp>
      </p:grpSp>
      <p:pic>
        <p:nvPicPr>
          <p:cNvPr id="22" name="Picture 21" descr="A logo on a black background&#10;&#10;Description automatically generated">
            <a:extLst>
              <a:ext uri="{FF2B5EF4-FFF2-40B4-BE49-F238E27FC236}">
                <a16:creationId xmlns:a16="http://schemas.microsoft.com/office/drawing/2014/main" id="{EFA48F99-330B-5B5A-37C9-EF6119C7202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71" t="39315" r="18863" b="36846"/>
          <a:stretch/>
        </p:blipFill>
        <p:spPr>
          <a:xfrm>
            <a:off x="678304" y="7212574"/>
            <a:ext cx="5730241" cy="1359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415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E5088-B18C-4940-8A51-51E7352572F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299257" y="868045"/>
            <a:ext cx="13716000" cy="3581400"/>
          </a:xfrm>
          <a:prstGeom prst="rect">
            <a:avLst/>
          </a:prstGeom>
        </p:spPr>
        <p:txBody>
          <a:bodyPr anchor="b"/>
          <a:lstStyle>
            <a:lvl1pPr algn="l">
              <a:defRPr sz="6000">
                <a:solidFill>
                  <a:srgbClr val="FFC000"/>
                </a:solidFill>
              </a:defRPr>
            </a:lvl1pPr>
          </a:lstStyle>
          <a:p>
            <a:r>
              <a:rPr lang="en-US" dirty="0"/>
              <a:t>Workshop Title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E22A21D-4144-394C-B693-0A338AA52D62}"/>
              </a:ext>
            </a:extLst>
          </p:cNvPr>
          <p:cNvSpPr/>
          <p:nvPr userDrawn="1"/>
        </p:nvSpPr>
        <p:spPr>
          <a:xfrm>
            <a:off x="0" y="0"/>
            <a:ext cx="1447800" cy="10287000"/>
          </a:xfrm>
          <a:prstGeom prst="rect">
            <a:avLst/>
          </a:prstGeom>
          <a:solidFill>
            <a:srgbClr val="DD49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94DB375-23FE-1C4A-9E13-975B9D69D26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464" b="4762"/>
          <a:stretch/>
        </p:blipFill>
        <p:spPr>
          <a:xfrm>
            <a:off x="-43737" y="8620760"/>
            <a:ext cx="1246850" cy="1281114"/>
          </a:xfrm>
          <a:prstGeom prst="rect">
            <a:avLst/>
          </a:prstGeom>
        </p:spPr>
      </p:pic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FDA72554-9F74-FA21-C0A5-DC118E4B1BC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3200" y="8582868"/>
            <a:ext cx="3518457" cy="1319006"/>
          </a:xfrm>
          <a:prstGeom prst="rect">
            <a:avLst/>
          </a:prstGeom>
        </p:spPr>
      </p:pic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7387C08A-F1C2-B9AE-FD83-BC252AF27C3B}"/>
              </a:ext>
            </a:extLst>
          </p:cNvPr>
          <p:cNvSpPr txBox="1">
            <a:spLocks/>
          </p:cNvSpPr>
          <p:nvPr userDrawn="1"/>
        </p:nvSpPr>
        <p:spPr>
          <a:xfrm>
            <a:off x="2268777" y="4762500"/>
            <a:ext cx="15392400" cy="41148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b="0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1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PRESENTER(S):</a:t>
            </a:r>
          </a:p>
          <a:p>
            <a:pPr marL="0" indent="0">
              <a:buNone/>
            </a:pPr>
            <a:r>
              <a:rPr lang="en-US" sz="280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Name, Title, Organization</a:t>
            </a:r>
          </a:p>
          <a:p>
            <a:pPr marL="0" indent="0">
              <a:buNone/>
            </a:pPr>
            <a:endParaRPr lang="en-US" sz="2801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>
              <a:buNone/>
            </a:pPr>
            <a:r>
              <a:rPr lang="en-US" sz="280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Room Name</a:t>
            </a:r>
            <a:endParaRPr lang="en-US" sz="2801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0" indent="0">
              <a:buNone/>
            </a:pPr>
            <a:r>
              <a:rPr lang="en-US" sz="280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Date   |   Time</a:t>
            </a:r>
          </a:p>
          <a:p>
            <a:pPr marL="0" indent="0">
              <a:buNone/>
            </a:pPr>
            <a:r>
              <a:rPr lang="en-US" sz="280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Strand</a:t>
            </a:r>
            <a:endParaRPr lang="en-US" sz="160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912648F-763E-5841-6B22-A4E6C6EEDBD8}"/>
              </a:ext>
            </a:extLst>
          </p:cNvPr>
          <p:cNvCxnSpPr>
            <a:cxnSpLocks/>
          </p:cNvCxnSpPr>
          <p:nvPr userDrawn="1"/>
        </p:nvCxnSpPr>
        <p:spPr>
          <a:xfrm>
            <a:off x="2299257" y="4449445"/>
            <a:ext cx="15302943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61573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40" userDrawn="1">
          <p15:clr>
            <a:srgbClr val="FBAE40"/>
          </p15:clr>
        </p15:guide>
        <p15:guide id="2" pos="11088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EC12313-F8AE-D644-8F86-613A0778B513}"/>
              </a:ext>
            </a:extLst>
          </p:cNvPr>
          <p:cNvSpPr/>
          <p:nvPr userDrawn="1"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C86442-A9AD-D44F-8B1E-69F71388D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1104900"/>
            <a:ext cx="15773400" cy="4278314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6600">
                <a:solidFill>
                  <a:srgbClr val="4E6A9C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57C62B-7474-964C-8276-CF2AD0167A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5424487"/>
            <a:ext cx="15773400" cy="224948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600"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2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4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69" indent="0">
              <a:buNone/>
              <a:defRPr sz="1601">
                <a:solidFill>
                  <a:schemeClr val="tx1">
                    <a:tint val="75000"/>
                  </a:schemeClr>
                </a:solidFill>
              </a:defRPr>
            </a:lvl4pPr>
            <a:lvl5pPr marL="1828892" indent="0">
              <a:buNone/>
              <a:defRPr sz="1601">
                <a:solidFill>
                  <a:schemeClr val="tx1">
                    <a:tint val="75000"/>
                  </a:schemeClr>
                </a:solidFill>
              </a:defRPr>
            </a:lvl5pPr>
            <a:lvl6pPr marL="2286114" indent="0">
              <a:buNone/>
              <a:defRPr sz="1601">
                <a:solidFill>
                  <a:schemeClr val="tx1">
                    <a:tint val="75000"/>
                  </a:schemeClr>
                </a:solidFill>
              </a:defRPr>
            </a:lvl6pPr>
            <a:lvl7pPr marL="2743337" indent="0">
              <a:buNone/>
              <a:defRPr sz="1601">
                <a:solidFill>
                  <a:schemeClr val="tx1">
                    <a:tint val="75000"/>
                  </a:schemeClr>
                </a:solidFill>
              </a:defRPr>
            </a:lvl7pPr>
            <a:lvl8pPr marL="3200561" indent="0">
              <a:buNone/>
              <a:defRPr sz="1601">
                <a:solidFill>
                  <a:schemeClr val="tx1">
                    <a:tint val="75000"/>
                  </a:schemeClr>
                </a:solidFill>
              </a:defRPr>
            </a:lvl8pPr>
            <a:lvl9pPr marL="3657783" indent="0">
              <a:buNone/>
              <a:defRPr sz="16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A white swirly circle on a black background&#10;&#10;Description automatically generated">
            <a:extLst>
              <a:ext uri="{FF2B5EF4-FFF2-40B4-BE49-F238E27FC236}">
                <a16:creationId xmlns:a16="http://schemas.microsoft.com/office/drawing/2014/main" id="{677A6D92-CE01-19FD-0894-5A70801198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031" b="16353"/>
          <a:stretch/>
        </p:blipFill>
        <p:spPr>
          <a:xfrm>
            <a:off x="10972801" y="4518660"/>
            <a:ext cx="7315200" cy="5768340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DB3BAACE-E566-C031-D77A-330E66E6889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3200" y="8582868"/>
            <a:ext cx="3518457" cy="1319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764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40" userDrawn="1">
          <p15:clr>
            <a:srgbClr val="FBAE40"/>
          </p15:clr>
        </p15:guide>
        <p15:guide id="2" pos="57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(Yellow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F8F8063-2656-0119-36BD-556F7B17E9D6}"/>
              </a:ext>
            </a:extLst>
          </p:cNvPr>
          <p:cNvSpPr/>
          <p:nvPr userDrawn="1"/>
        </p:nvSpPr>
        <p:spPr>
          <a:xfrm>
            <a:off x="9127434" y="0"/>
            <a:ext cx="9160566" cy="10287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AA1D86C-87E9-4B4A-AEFC-B43A52BA1E7C}"/>
              </a:ext>
            </a:extLst>
          </p:cNvPr>
          <p:cNvSpPr/>
          <p:nvPr userDrawn="1"/>
        </p:nvSpPr>
        <p:spPr>
          <a:xfrm>
            <a:off x="0" y="5247"/>
            <a:ext cx="9144000" cy="1028175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AAA3BBA-92BF-9A46-B231-92DB7D640150}"/>
              </a:ext>
            </a:extLst>
          </p:cNvPr>
          <p:cNvSpPr/>
          <p:nvPr userDrawn="1"/>
        </p:nvSpPr>
        <p:spPr>
          <a:xfrm>
            <a:off x="9166412" y="10494"/>
            <a:ext cx="9144000" cy="102765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267A58-1A06-DA4C-947A-2DDB147E4F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0" y="547690"/>
            <a:ext cx="7810500" cy="1989137"/>
          </a:xfrm>
          <a:prstGeom prst="rect">
            <a:avLst/>
          </a:prstGeom>
        </p:spPr>
        <p:txBody>
          <a:bodyPr/>
          <a:lstStyle>
            <a:lvl1pPr>
              <a:defRPr>
                <a:ln>
                  <a:noFill/>
                </a:ln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C8C9A1-77DC-834D-8243-B56EB4260A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23900" y="2746721"/>
            <a:ext cx="7810500" cy="6992591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6C2466-B411-1C49-A0F7-32243941FF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753600" y="2738438"/>
            <a:ext cx="8001000" cy="700087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b="0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b="0" i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b="0" i="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b="0" i="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023A85F-89B1-1644-A7ED-D1394C79E9A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753600" y="547688"/>
            <a:ext cx="8001000" cy="198913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>
              <a:buNone/>
              <a:defRPr sz="4400" b="1">
                <a:solidFill>
                  <a:srgbClr val="002753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98ABB0F-65B7-2392-7521-34ECE8EAA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67" b="30000"/>
          <a:stretch/>
        </p:blipFill>
        <p:spPr>
          <a:xfrm>
            <a:off x="15507679" y="9511685"/>
            <a:ext cx="2246924" cy="54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374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(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748E6DC0-0EE3-1941-AFE3-79AB42C4323C}"/>
              </a:ext>
            </a:extLst>
          </p:cNvPr>
          <p:cNvSpPr/>
          <p:nvPr userDrawn="1"/>
        </p:nvSpPr>
        <p:spPr>
          <a:xfrm>
            <a:off x="9127434" y="0"/>
            <a:ext cx="9160566" cy="10287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6036353-D3D4-A84D-A454-55008AF1ADBF}"/>
              </a:ext>
            </a:extLst>
          </p:cNvPr>
          <p:cNvSpPr/>
          <p:nvPr userDrawn="1"/>
        </p:nvSpPr>
        <p:spPr>
          <a:xfrm>
            <a:off x="0" y="1"/>
            <a:ext cx="9144000" cy="10307225"/>
          </a:xfrm>
          <a:prstGeom prst="rect">
            <a:avLst/>
          </a:prstGeom>
          <a:solidFill>
            <a:srgbClr val="4E6A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89AB5E-717D-9642-AB1A-3E3BEF0EF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2" y="547690"/>
            <a:ext cx="7848600" cy="1989137"/>
          </a:xfrm>
          <a:prstGeom prst="rect">
            <a:avLst/>
          </a:prstGeom>
        </p:spPr>
        <p:txBody>
          <a:bodyPr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0778AB-0A67-7940-B96D-D93858EA9E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2" y="3084513"/>
            <a:ext cx="7848600" cy="6200775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804CDC-8703-A746-BFAA-3A95BDC8F4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660835" y="547690"/>
            <a:ext cx="8077202" cy="1989137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4400" b="1" i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23" indent="0">
              <a:buNone/>
              <a:defRPr sz="2000" b="1"/>
            </a:lvl2pPr>
            <a:lvl3pPr marL="914445" indent="0">
              <a:buNone/>
              <a:defRPr sz="1800" b="1"/>
            </a:lvl3pPr>
            <a:lvl4pPr marL="1371669" indent="0">
              <a:buNone/>
              <a:defRPr sz="1601" b="1"/>
            </a:lvl4pPr>
            <a:lvl5pPr marL="1828892" indent="0">
              <a:buNone/>
              <a:defRPr sz="1601" b="1"/>
            </a:lvl5pPr>
            <a:lvl6pPr marL="2286114" indent="0">
              <a:buNone/>
              <a:defRPr sz="1601" b="1"/>
            </a:lvl6pPr>
            <a:lvl7pPr marL="2743337" indent="0">
              <a:buNone/>
              <a:defRPr sz="1601" b="1"/>
            </a:lvl7pPr>
            <a:lvl8pPr marL="3200561" indent="0">
              <a:buNone/>
              <a:defRPr sz="1601" b="1"/>
            </a:lvl8pPr>
            <a:lvl9pPr marL="3657783" indent="0">
              <a:buNone/>
              <a:defRPr sz="1601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1E3193-DD7A-4949-ACAA-B025A7C0B9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677401" y="3084513"/>
            <a:ext cx="8077202" cy="6200775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b="0" i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b="0" i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b="0" i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b="0" i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2B3D4-6F80-0398-747E-C82D5C32ABD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67" b="30000"/>
          <a:stretch/>
        </p:blipFill>
        <p:spPr>
          <a:xfrm>
            <a:off x="15491113" y="9524500"/>
            <a:ext cx="2246924" cy="54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7551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40" userDrawn="1">
          <p15:clr>
            <a:srgbClr val="FBAE40"/>
          </p15:clr>
        </p15:guide>
        <p15:guide id="2" pos="576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(Re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E521A4B-E6E1-3BE5-3BCE-3ED5BE815628}"/>
              </a:ext>
            </a:extLst>
          </p:cNvPr>
          <p:cNvSpPr/>
          <p:nvPr userDrawn="1"/>
        </p:nvSpPr>
        <p:spPr>
          <a:xfrm>
            <a:off x="0" y="5247"/>
            <a:ext cx="9144000" cy="10281753"/>
          </a:xfrm>
          <a:prstGeom prst="rect">
            <a:avLst/>
          </a:prstGeom>
          <a:solidFill>
            <a:srgbClr val="DD492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48E6DC0-0EE3-1941-AFE3-79AB42C4323C}"/>
              </a:ext>
            </a:extLst>
          </p:cNvPr>
          <p:cNvSpPr/>
          <p:nvPr userDrawn="1"/>
        </p:nvSpPr>
        <p:spPr>
          <a:xfrm>
            <a:off x="9127434" y="0"/>
            <a:ext cx="9160566" cy="10287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89AB5E-717D-9642-AB1A-3E3BEF0EFD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2" y="547690"/>
            <a:ext cx="7848600" cy="1989137"/>
          </a:xfrm>
          <a:prstGeom prst="rect">
            <a:avLst/>
          </a:prstGeom>
        </p:spPr>
        <p:txBody>
          <a:bodyPr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0778AB-0A67-7940-B96D-D93858EA9E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2" y="3084513"/>
            <a:ext cx="7848600" cy="6200775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b="0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804CDC-8703-A746-BFAA-3A95BDC8F4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660835" y="547690"/>
            <a:ext cx="8077202" cy="1989137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4400" b="1" i="0">
                <a:solidFill>
                  <a:srgbClr val="00275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23" indent="0">
              <a:buNone/>
              <a:defRPr sz="2000" b="1"/>
            </a:lvl2pPr>
            <a:lvl3pPr marL="914445" indent="0">
              <a:buNone/>
              <a:defRPr sz="1800" b="1"/>
            </a:lvl3pPr>
            <a:lvl4pPr marL="1371669" indent="0">
              <a:buNone/>
              <a:defRPr sz="1601" b="1"/>
            </a:lvl4pPr>
            <a:lvl5pPr marL="1828892" indent="0">
              <a:buNone/>
              <a:defRPr sz="1601" b="1"/>
            </a:lvl5pPr>
            <a:lvl6pPr marL="2286114" indent="0">
              <a:buNone/>
              <a:defRPr sz="1601" b="1"/>
            </a:lvl6pPr>
            <a:lvl7pPr marL="2743337" indent="0">
              <a:buNone/>
              <a:defRPr sz="1601" b="1"/>
            </a:lvl7pPr>
            <a:lvl8pPr marL="3200561" indent="0">
              <a:buNone/>
              <a:defRPr sz="1601" b="1"/>
            </a:lvl8pPr>
            <a:lvl9pPr marL="3657783" indent="0">
              <a:buNone/>
              <a:defRPr sz="1601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1E3193-DD7A-4949-ACAA-B025A7C0B9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677401" y="3084513"/>
            <a:ext cx="8077202" cy="6200775"/>
          </a:xfrm>
          <a:prstGeom prst="rect">
            <a:avLst/>
          </a:prstGeom>
        </p:spPr>
        <p:txBody>
          <a:bodyPr/>
          <a:lstStyle>
            <a:lvl1pPr>
              <a:defRPr b="0" i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b="0" i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b="0" i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b="0" i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b="0" i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E640800-4980-D121-BA3B-B1C93BCFC7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67" b="30000"/>
          <a:stretch/>
        </p:blipFill>
        <p:spPr>
          <a:xfrm>
            <a:off x="15491113" y="9524500"/>
            <a:ext cx="2246924" cy="54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5857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40" userDrawn="1">
          <p15:clr>
            <a:srgbClr val="FBAE40"/>
          </p15:clr>
        </p15:guide>
        <p15:guide id="2" pos="576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+ Copy (Yellow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36B60065-530D-B844-8070-8F37CD2CF724}"/>
              </a:ext>
            </a:extLst>
          </p:cNvPr>
          <p:cNvSpPr/>
          <p:nvPr userDrawn="1"/>
        </p:nvSpPr>
        <p:spPr>
          <a:xfrm>
            <a:off x="9112256" y="-1"/>
            <a:ext cx="9175745" cy="1028700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0778AB-0A67-7940-B96D-D93858EA9E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1" y="692987"/>
            <a:ext cx="8121656" cy="91639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804CDC-8703-A746-BFAA-3A95BDC8F4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661528" y="701270"/>
            <a:ext cx="8077202" cy="1235075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4001" b="1">
                <a:solidFill>
                  <a:schemeClr val="bg1"/>
                </a:solidFill>
              </a:defRPr>
            </a:lvl1pPr>
            <a:lvl2pPr marL="457223" indent="0">
              <a:buNone/>
              <a:defRPr sz="2000" b="1"/>
            </a:lvl2pPr>
            <a:lvl3pPr marL="914445" indent="0">
              <a:buNone/>
              <a:defRPr sz="1800" b="1"/>
            </a:lvl3pPr>
            <a:lvl4pPr marL="1371669" indent="0">
              <a:buNone/>
              <a:defRPr sz="1601" b="1"/>
            </a:lvl4pPr>
            <a:lvl5pPr marL="1828892" indent="0">
              <a:buNone/>
              <a:defRPr sz="1601" b="1"/>
            </a:lvl5pPr>
            <a:lvl6pPr marL="2286114" indent="0">
              <a:buNone/>
              <a:defRPr sz="1601" b="1"/>
            </a:lvl6pPr>
            <a:lvl7pPr marL="2743337" indent="0">
              <a:buNone/>
              <a:defRPr sz="1601" b="1"/>
            </a:lvl7pPr>
            <a:lvl8pPr marL="3200561" indent="0">
              <a:buNone/>
              <a:defRPr sz="1601" b="1"/>
            </a:lvl8pPr>
            <a:lvl9pPr marL="3657783" indent="0">
              <a:buNone/>
              <a:defRPr sz="1601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1E3193-DD7A-4949-ACAA-B025A7C0B9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677401" y="2637614"/>
            <a:ext cx="8077202" cy="66476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3DD240A3-9CAD-D5AB-FB2D-BAF6EB191A6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8724900"/>
            <a:ext cx="3518457" cy="1319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966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+ Copy (Blu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F55BCFC4-156D-41D6-0822-5232BC478088}"/>
              </a:ext>
            </a:extLst>
          </p:cNvPr>
          <p:cNvSpPr/>
          <p:nvPr userDrawn="1"/>
        </p:nvSpPr>
        <p:spPr>
          <a:xfrm>
            <a:off x="9144000" y="-20225"/>
            <a:ext cx="9144000" cy="10307225"/>
          </a:xfrm>
          <a:prstGeom prst="rect">
            <a:avLst/>
          </a:prstGeom>
          <a:solidFill>
            <a:srgbClr val="4E6A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8ED8B40F-2925-08B3-AB90-F0E57022DF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1" y="692987"/>
            <a:ext cx="8121656" cy="91639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A445B060-6626-B87A-820B-092FB01EC9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661528" y="701270"/>
            <a:ext cx="8077202" cy="1235075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4001" b="1">
                <a:solidFill>
                  <a:schemeClr val="bg1"/>
                </a:solidFill>
              </a:defRPr>
            </a:lvl1pPr>
            <a:lvl2pPr marL="457223" indent="0">
              <a:buNone/>
              <a:defRPr sz="2000" b="1"/>
            </a:lvl2pPr>
            <a:lvl3pPr marL="914445" indent="0">
              <a:buNone/>
              <a:defRPr sz="1800" b="1"/>
            </a:lvl3pPr>
            <a:lvl4pPr marL="1371669" indent="0">
              <a:buNone/>
              <a:defRPr sz="1601" b="1"/>
            </a:lvl4pPr>
            <a:lvl5pPr marL="1828892" indent="0">
              <a:buNone/>
              <a:defRPr sz="1601" b="1"/>
            </a:lvl5pPr>
            <a:lvl6pPr marL="2286114" indent="0">
              <a:buNone/>
              <a:defRPr sz="1601" b="1"/>
            </a:lvl6pPr>
            <a:lvl7pPr marL="2743337" indent="0">
              <a:buNone/>
              <a:defRPr sz="1601" b="1"/>
            </a:lvl7pPr>
            <a:lvl8pPr marL="3200561" indent="0">
              <a:buNone/>
              <a:defRPr sz="1601" b="1"/>
            </a:lvl8pPr>
            <a:lvl9pPr marL="3657783" indent="0">
              <a:buNone/>
              <a:defRPr sz="1601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F515A527-B538-C37B-992B-3371BECA99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677401" y="2637614"/>
            <a:ext cx="8077202" cy="66476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834FC975-EC01-80DA-9D00-74F87D6D89B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8724900"/>
            <a:ext cx="3518457" cy="1319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056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+ Copy (Re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6861B19-9B9F-FF37-860E-8C321F63F1B9}"/>
              </a:ext>
            </a:extLst>
          </p:cNvPr>
          <p:cNvSpPr/>
          <p:nvPr userDrawn="1"/>
        </p:nvSpPr>
        <p:spPr>
          <a:xfrm>
            <a:off x="9113520" y="0"/>
            <a:ext cx="9144000" cy="10281753"/>
          </a:xfrm>
          <a:prstGeom prst="rect">
            <a:avLst/>
          </a:prstGeom>
          <a:solidFill>
            <a:srgbClr val="DD492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/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8ED8B40F-2925-08B3-AB90-F0E57022DF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1" y="692987"/>
            <a:ext cx="8121656" cy="9163907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A445B060-6626-B87A-820B-092FB01EC9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661528" y="701270"/>
            <a:ext cx="8077202" cy="1235075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4001" b="1">
                <a:solidFill>
                  <a:schemeClr val="bg1"/>
                </a:solidFill>
              </a:defRPr>
            </a:lvl1pPr>
            <a:lvl2pPr marL="457223" indent="0">
              <a:buNone/>
              <a:defRPr sz="2000" b="1"/>
            </a:lvl2pPr>
            <a:lvl3pPr marL="914445" indent="0">
              <a:buNone/>
              <a:defRPr sz="1800" b="1"/>
            </a:lvl3pPr>
            <a:lvl4pPr marL="1371669" indent="0">
              <a:buNone/>
              <a:defRPr sz="1601" b="1"/>
            </a:lvl4pPr>
            <a:lvl5pPr marL="1828892" indent="0">
              <a:buNone/>
              <a:defRPr sz="1601" b="1"/>
            </a:lvl5pPr>
            <a:lvl6pPr marL="2286114" indent="0">
              <a:buNone/>
              <a:defRPr sz="1601" b="1"/>
            </a:lvl6pPr>
            <a:lvl7pPr marL="2743337" indent="0">
              <a:buNone/>
              <a:defRPr sz="1601" b="1"/>
            </a:lvl7pPr>
            <a:lvl8pPr marL="3200561" indent="0">
              <a:buNone/>
              <a:defRPr sz="1601" b="1"/>
            </a:lvl8pPr>
            <a:lvl9pPr marL="3657783" indent="0">
              <a:buNone/>
              <a:defRPr sz="1601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5">
            <a:extLst>
              <a:ext uri="{FF2B5EF4-FFF2-40B4-BE49-F238E27FC236}">
                <a16:creationId xmlns:a16="http://schemas.microsoft.com/office/drawing/2014/main" id="{F515A527-B538-C37B-992B-3371BECA99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677401" y="2637614"/>
            <a:ext cx="8077202" cy="66476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9" name="Picture 18" descr="A close up of a logo&#10;&#10;Description automatically generated">
            <a:extLst>
              <a:ext uri="{FF2B5EF4-FFF2-40B4-BE49-F238E27FC236}">
                <a16:creationId xmlns:a16="http://schemas.microsoft.com/office/drawing/2014/main" id="{69F08D73-E805-11E8-89C1-F24E5D645DF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8724900"/>
            <a:ext cx="3518457" cy="1319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3046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40" userDrawn="1">
          <p15:clr>
            <a:srgbClr val="FBAE40"/>
          </p15:clr>
        </p15:guide>
        <p15:guide id="2" pos="576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eedback Surv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close-up of a sign&#10;&#10;Description automatically generated">
            <a:extLst>
              <a:ext uri="{FF2B5EF4-FFF2-40B4-BE49-F238E27FC236}">
                <a16:creationId xmlns:a16="http://schemas.microsoft.com/office/drawing/2014/main" id="{EE6F1877-B80C-AD00-420B-C597A0B5212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333" t="998"/>
          <a:stretch/>
        </p:blipFill>
        <p:spPr>
          <a:xfrm>
            <a:off x="10287000" y="-95897"/>
            <a:ext cx="8001000" cy="10378427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42FB3C03-F35C-CF96-0F23-27E544A76A7C}"/>
              </a:ext>
            </a:extLst>
          </p:cNvPr>
          <p:cNvSpPr txBox="1">
            <a:spLocks/>
          </p:cNvSpPr>
          <p:nvPr userDrawn="1"/>
        </p:nvSpPr>
        <p:spPr>
          <a:xfrm>
            <a:off x="762000" y="4300448"/>
            <a:ext cx="12689306" cy="1901188"/>
          </a:xfrm>
          <a:prstGeom prst="rect">
            <a:avLst/>
          </a:prstGeom>
        </p:spPr>
        <p:txBody>
          <a:bodyPr/>
          <a:lstStyle>
            <a:lvl1pPr algn="l" defTabSz="91444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algn="l"/>
            <a:r>
              <a:rPr lang="en-US" sz="4800" dirty="0">
                <a:solidFill>
                  <a:srgbClr val="DD492A"/>
                </a:solidFill>
              </a:rPr>
              <a:t>Please, tell us how we did.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528D41-CCB9-9D19-1B7C-D913B26FF116}"/>
              </a:ext>
            </a:extLst>
          </p:cNvPr>
          <p:cNvSpPr txBox="1">
            <a:spLocks/>
          </p:cNvSpPr>
          <p:nvPr userDrawn="1"/>
        </p:nvSpPr>
        <p:spPr>
          <a:xfrm>
            <a:off x="762000" y="3594485"/>
            <a:ext cx="11897229" cy="1050503"/>
          </a:xfrm>
          <a:prstGeom prst="rect">
            <a:avLst/>
          </a:prstGeom>
        </p:spPr>
        <p:txBody>
          <a:bodyPr>
            <a:normAutofit/>
          </a:bodyPr>
          <a:lstStyle>
            <a:lvl1pPr marL="228612" indent="-228612" algn="l" defTabSz="914445" rtl="0" eaLnBrk="1" latinLnBrk="0" hangingPunct="1">
              <a:lnSpc>
                <a:spcPct val="90000"/>
              </a:lnSpc>
              <a:spcBef>
                <a:spcPts val="1001"/>
              </a:spcBef>
              <a:buFont typeface="Arial" panose="020B0604020202020204" pitchFamily="34" charset="0"/>
              <a:buChar char="•"/>
              <a:defRPr sz="2801" b="0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35" indent="-228612" algn="l" defTabSz="91444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57" indent="-228612" algn="l" defTabSz="91444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80" indent="-228612" algn="l" defTabSz="91444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504" indent="-228612" algn="l" defTabSz="91444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726" indent="-228612" algn="l" defTabSz="91444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949" indent="-228612" algn="l" defTabSz="91444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171" indent="-228612" algn="l" defTabSz="91444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395" indent="-228612" algn="l" defTabSz="914445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600" dirty="0">
                <a:solidFill>
                  <a:srgbClr val="C6A14A"/>
                </a:solidFill>
              </a:rPr>
              <a:t>Your feedback helps us all work better.</a:t>
            </a: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E90918F2-24E1-FEC1-DC9B-233E37C0502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82050" cy="2692421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0592E0DE-B600-80A4-4FEB-0E28030FF26F}"/>
              </a:ext>
            </a:extLst>
          </p:cNvPr>
          <p:cNvGrpSpPr/>
          <p:nvPr userDrawn="1"/>
        </p:nvGrpSpPr>
        <p:grpSpPr>
          <a:xfrm>
            <a:off x="-1997642" y="5676900"/>
            <a:ext cx="9144000" cy="3304675"/>
            <a:chOff x="-1997642" y="5676900"/>
            <a:chExt cx="9144000" cy="3304675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5573D6ED-C35B-E886-EF52-39C17882181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4400" y="5676900"/>
              <a:ext cx="3304675" cy="3304675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350289D9-9AA1-DC22-406E-DF1CDE2C27C8}"/>
                </a:ext>
              </a:extLst>
            </p:cNvPr>
            <p:cNvSpPr/>
            <p:nvPr userDrawn="1"/>
          </p:nvSpPr>
          <p:spPr>
            <a:xfrm>
              <a:off x="1233237" y="6556877"/>
              <a:ext cx="2667000" cy="1905000"/>
            </a:xfrm>
            <a:prstGeom prst="rect">
              <a:avLst/>
            </a:prstGeom>
            <a:solidFill>
              <a:srgbClr val="C6A14A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76983D49-0391-CB1F-5346-C4FC5D896735}"/>
                </a:ext>
              </a:extLst>
            </p:cNvPr>
            <p:cNvSpPr txBox="1"/>
            <p:nvPr userDrawn="1"/>
          </p:nvSpPr>
          <p:spPr>
            <a:xfrm>
              <a:off x="-1997642" y="6909213"/>
              <a:ext cx="9144000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3600" dirty="0">
                  <a:solidFill>
                    <a:schemeClr val="bg1">
                      <a:lumMod val="95000"/>
                    </a:schemeClr>
                  </a:solidFill>
                </a:rPr>
                <a:t>Update </a:t>
              </a:r>
              <a:br>
                <a:rPr lang="en-US" sz="3600" dirty="0">
                  <a:solidFill>
                    <a:schemeClr val="bg1">
                      <a:lumMod val="95000"/>
                    </a:schemeClr>
                  </a:solidFill>
                </a:rPr>
              </a:br>
              <a:r>
                <a:rPr lang="en-US" sz="3600" dirty="0">
                  <a:solidFill>
                    <a:schemeClr val="bg1">
                      <a:lumMod val="95000"/>
                    </a:schemeClr>
                  </a:solidFill>
                </a:rPr>
                <a:t>QR code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958060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40" userDrawn="1">
          <p15:clr>
            <a:srgbClr val="FBAE40"/>
          </p15:clr>
        </p15:guide>
        <p15:guide id="2" pos="576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Schedule + Ap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CF6D0CC-9112-CBED-164C-96B35AA2058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9176" y="708585"/>
            <a:ext cx="1903044" cy="191896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69E24B6-E6E7-890A-AB7B-AF24D3E44A2C}"/>
              </a:ext>
            </a:extLst>
          </p:cNvPr>
          <p:cNvSpPr txBox="1"/>
          <p:nvPr userDrawn="1"/>
        </p:nvSpPr>
        <p:spPr>
          <a:xfrm>
            <a:off x="12222480" y="708585"/>
            <a:ext cx="5715000" cy="21336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/>
          <a:p>
            <a:pPr algn="l"/>
            <a:r>
              <a:rPr lang="en-US" sz="5400" b="1" dirty="0">
                <a:solidFill>
                  <a:srgbClr val="4E6A9C"/>
                </a:solidFill>
              </a:rPr>
              <a:t>The conference </a:t>
            </a:r>
            <a:br>
              <a:rPr lang="en-US" sz="5400" b="1" dirty="0">
                <a:solidFill>
                  <a:srgbClr val="4E6A9C"/>
                </a:solidFill>
              </a:rPr>
            </a:br>
            <a:r>
              <a:rPr lang="en-US" sz="5400" b="1" dirty="0">
                <a:solidFill>
                  <a:srgbClr val="4E6A9C"/>
                </a:solidFill>
              </a:rPr>
              <a:t>at your fingertips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1F63BAF-49A6-66EC-F25C-C9C275D9E2B7}"/>
              </a:ext>
            </a:extLst>
          </p:cNvPr>
          <p:cNvSpPr/>
          <p:nvPr userDrawn="1"/>
        </p:nvSpPr>
        <p:spPr>
          <a:xfrm>
            <a:off x="0" y="5247"/>
            <a:ext cx="9144000" cy="1028175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/>
              <a:t>INSERT </a:t>
            </a:r>
          </a:p>
          <a:p>
            <a:pPr algn="ctr"/>
            <a:r>
              <a:rPr lang="en-US" sz="4800" dirty="0"/>
              <a:t>CONFERENCE </a:t>
            </a:r>
          </a:p>
          <a:p>
            <a:pPr algn="ctr"/>
            <a:r>
              <a:rPr lang="en-US" sz="4800" dirty="0"/>
              <a:t>SCHEDULE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83C8D3-1818-E6FE-351A-81B17007FF3A}"/>
              </a:ext>
            </a:extLst>
          </p:cNvPr>
          <p:cNvSpPr txBox="1"/>
          <p:nvPr userDrawn="1"/>
        </p:nvSpPr>
        <p:spPr>
          <a:xfrm>
            <a:off x="8633460" y="4320540"/>
            <a:ext cx="914400" cy="9144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/>
          <a:p>
            <a:pPr algn="l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A383DB-80BC-61CD-F1CA-C9254F12D095}"/>
              </a:ext>
            </a:extLst>
          </p:cNvPr>
          <p:cNvSpPr txBox="1"/>
          <p:nvPr userDrawn="1"/>
        </p:nvSpPr>
        <p:spPr>
          <a:xfrm>
            <a:off x="9090660" y="8780819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rgbClr val="4E6A9C"/>
                </a:solidFill>
              </a:rPr>
              <a:t>DOWNLOAD THE APP</a:t>
            </a:r>
            <a:endParaRPr lang="en-US" sz="2800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C94B1E5-E9FB-EB1C-91A3-2B36672D7FCA}"/>
              </a:ext>
            </a:extLst>
          </p:cNvPr>
          <p:cNvGrpSpPr/>
          <p:nvPr userDrawn="1"/>
        </p:nvGrpSpPr>
        <p:grpSpPr>
          <a:xfrm>
            <a:off x="8991600" y="4555362"/>
            <a:ext cx="9144000" cy="4191000"/>
            <a:chOff x="9037320" y="3903702"/>
            <a:chExt cx="9144000" cy="4191000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A4CADC2C-8E5D-0F72-DF5D-A3CA568DB81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529060" y="3903702"/>
              <a:ext cx="4191000" cy="4191000"/>
            </a:xfrm>
            <a:prstGeom prst="rect">
              <a:avLst/>
            </a:prstGeom>
          </p:spPr>
        </p:pic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D3DA5F8-756B-5140-3560-D19116894F11}"/>
                </a:ext>
              </a:extLst>
            </p:cNvPr>
            <p:cNvSpPr/>
            <p:nvPr userDrawn="1"/>
          </p:nvSpPr>
          <p:spPr>
            <a:xfrm>
              <a:off x="12268200" y="5143500"/>
              <a:ext cx="2667000" cy="1905000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AB34408-46CC-79CE-43AD-1FF1F752972F}"/>
                </a:ext>
              </a:extLst>
            </p:cNvPr>
            <p:cNvSpPr txBox="1"/>
            <p:nvPr userDrawn="1"/>
          </p:nvSpPr>
          <p:spPr>
            <a:xfrm>
              <a:off x="9037320" y="5547071"/>
              <a:ext cx="9144000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sz="3600" dirty="0">
                  <a:solidFill>
                    <a:schemeClr val="bg1">
                      <a:lumMod val="95000"/>
                    </a:schemeClr>
                  </a:solidFill>
                </a:rPr>
                <a:t>Update </a:t>
              </a:r>
              <a:br>
                <a:rPr lang="en-US" sz="3600" dirty="0">
                  <a:solidFill>
                    <a:schemeClr val="bg1">
                      <a:lumMod val="95000"/>
                    </a:schemeClr>
                  </a:solidFill>
                </a:rPr>
              </a:br>
              <a:r>
                <a:rPr lang="en-US" sz="3600" dirty="0">
                  <a:solidFill>
                    <a:schemeClr val="bg1">
                      <a:lumMod val="95000"/>
                    </a:schemeClr>
                  </a:solidFill>
                </a:rPr>
                <a:t>QR code</a:t>
              </a: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38A16D58-1B44-567A-BB41-95D6347C6C7C}"/>
              </a:ext>
            </a:extLst>
          </p:cNvPr>
          <p:cNvSpPr txBox="1"/>
          <p:nvPr userDrawn="1"/>
        </p:nvSpPr>
        <p:spPr>
          <a:xfrm>
            <a:off x="9144000" y="2873023"/>
            <a:ext cx="9144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rgbClr val="4E6A9C"/>
                </a:solidFill>
              </a:rPr>
              <a:t>Schedule   |   Slides   |   Supporting Docs</a:t>
            </a:r>
          </a:p>
          <a:p>
            <a:pPr algn="ctr"/>
            <a:r>
              <a:rPr lang="en-US" sz="3600" dirty="0">
                <a:solidFill>
                  <a:srgbClr val="4E6A9C"/>
                </a:solidFill>
              </a:rPr>
              <a:t>Presenter Names  |  Contact Information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906392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40" userDrawn="1">
          <p15:clr>
            <a:srgbClr val="FBAE40"/>
          </p15:clr>
        </p15:guide>
        <p15:guide id="2" pos="576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09945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240" userDrawn="1">
          <p15:clr>
            <a:srgbClr val="FBAE40"/>
          </p15:clr>
        </p15:guide>
        <p15:guide id="2" pos="576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9250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724" r:id="rId2"/>
    <p:sldLayoutId id="2147483679" r:id="rId3"/>
    <p:sldLayoutId id="2147483680" r:id="rId4"/>
    <p:sldLayoutId id="2147483681" r:id="rId5"/>
    <p:sldLayoutId id="2147483697" r:id="rId6"/>
    <p:sldLayoutId id="2147483682" r:id="rId7"/>
    <p:sldLayoutId id="2147483683" r:id="rId8"/>
    <p:sldLayoutId id="2147483698" r:id="rId9"/>
    <p:sldLayoutId id="2147483704" r:id="rId10"/>
    <p:sldLayoutId id="2147483685" r:id="rId11"/>
    <p:sldLayoutId id="2147483723" r:id="rId12"/>
  </p:sldLayoutIdLst>
  <p:txStyles>
    <p:titleStyle>
      <a:lvl1pPr algn="l" defTabSz="914445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12" indent="-228612" algn="l" defTabSz="914445" rtl="0" eaLnBrk="1" latinLnBrk="0" hangingPunct="1">
        <a:lnSpc>
          <a:spcPct val="90000"/>
        </a:lnSpc>
        <a:spcBef>
          <a:spcPts val="1001"/>
        </a:spcBef>
        <a:buFont typeface="Arial" panose="020B0604020202020204" pitchFamily="34" charset="0"/>
        <a:buChar char="•"/>
        <a:defRPr sz="2801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35" indent="-228612" algn="l" defTabSz="91444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57" indent="-228612" algn="l" defTabSz="91444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80" indent="-228612" algn="l" defTabSz="91444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504" indent="-228612" algn="l" defTabSz="91444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726" indent="-228612" algn="l" defTabSz="91444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949" indent="-228612" algn="l" defTabSz="91444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171" indent="-228612" algn="l" defTabSz="91444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395" indent="-228612" algn="l" defTabSz="914445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23" algn="l" defTabSz="9144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45" algn="l" defTabSz="9144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69" algn="l" defTabSz="9144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92" algn="l" defTabSz="9144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14" algn="l" defTabSz="9144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337" algn="l" defTabSz="9144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561" algn="l" defTabSz="9144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783" algn="l" defTabSz="91444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C3A4C5F-96BF-972D-2127-7F4C012F51A5}"/>
              </a:ext>
            </a:extLst>
          </p:cNvPr>
          <p:cNvSpPr/>
          <p:nvPr/>
        </p:nvSpPr>
        <p:spPr>
          <a:xfrm>
            <a:off x="-4354" y="-91428"/>
            <a:ext cx="18292354" cy="10378427"/>
          </a:xfrm>
          <a:prstGeom prst="rect">
            <a:avLst/>
          </a:prstGeom>
          <a:gradFill flip="none" rotWithShape="1">
            <a:gsLst>
              <a:gs pos="0">
                <a:srgbClr val="DD492A"/>
              </a:gs>
              <a:gs pos="53000">
                <a:srgbClr val="F27F22"/>
              </a:gs>
              <a:gs pos="100000">
                <a:srgbClr val="F5DA5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A close-up of a sign&#10;&#10;Description automatically generated">
            <a:extLst>
              <a:ext uri="{FF2B5EF4-FFF2-40B4-BE49-F238E27FC236}">
                <a16:creationId xmlns:a16="http://schemas.microsoft.com/office/drawing/2014/main" id="{25FDF089-BF0F-CE3C-32A5-D01422A40E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333" t="998"/>
          <a:stretch/>
        </p:blipFill>
        <p:spPr>
          <a:xfrm>
            <a:off x="10287000" y="-95897"/>
            <a:ext cx="8001000" cy="103784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2E8D539-01BD-1210-ED64-57584CDC1D6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20" b="42242"/>
          <a:stretch/>
        </p:blipFill>
        <p:spPr>
          <a:xfrm>
            <a:off x="-381000" y="8408973"/>
            <a:ext cx="7848848" cy="1645920"/>
          </a:xfrm>
          <a:prstGeom prst="rect">
            <a:avLst/>
          </a:prstGeom>
        </p:spPr>
      </p:pic>
      <p:pic>
        <p:nvPicPr>
          <p:cNvPr id="21" name="Picture 20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02325955-DBD6-7AC7-4850-EA92E62793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54" y="-85217"/>
            <a:ext cx="9957363" cy="3732836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7C1F6D0C-CF97-A642-0881-19B841986714}"/>
              </a:ext>
            </a:extLst>
          </p:cNvPr>
          <p:cNvGrpSpPr/>
          <p:nvPr/>
        </p:nvGrpSpPr>
        <p:grpSpPr>
          <a:xfrm>
            <a:off x="0" y="3944116"/>
            <a:ext cx="10946674" cy="1510230"/>
            <a:chOff x="0" y="4106067"/>
            <a:chExt cx="10946674" cy="1510230"/>
          </a:xfrm>
        </p:grpSpPr>
        <p:sp>
          <p:nvSpPr>
            <p:cNvPr id="9" name="TextBox 2">
              <a:extLst>
                <a:ext uri="{FF2B5EF4-FFF2-40B4-BE49-F238E27FC236}">
                  <a16:creationId xmlns:a16="http://schemas.microsoft.com/office/drawing/2014/main" id="{D1C3EA08-D5F6-1075-DDE6-FA52A94FDF6F}"/>
                </a:ext>
              </a:extLst>
            </p:cNvPr>
            <p:cNvSpPr txBox="1"/>
            <p:nvPr/>
          </p:nvSpPr>
          <p:spPr>
            <a:xfrm>
              <a:off x="0" y="4106067"/>
              <a:ext cx="10820400" cy="677108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en-US" sz="4400" b="1" dirty="0">
                  <a:solidFill>
                    <a:schemeClr val="bg1"/>
                  </a:solidFill>
                  <a:latin typeface="Arial Black" panose="020B0604020202020204" pitchFamily="34" charset="0"/>
                  <a:ea typeface="Verdana" panose="020B0604030504040204" pitchFamily="34" charset="0"/>
                  <a:cs typeface="Arial Black" panose="020B0604020202020204" pitchFamily="34" charset="0"/>
                </a:rPr>
                <a:t>2025 Colorado Charter Schools </a:t>
              </a:r>
            </a:p>
          </p:txBody>
        </p:sp>
        <p:sp>
          <p:nvSpPr>
            <p:cNvPr id="22" name="TextBox 2">
              <a:extLst>
                <a:ext uri="{FF2B5EF4-FFF2-40B4-BE49-F238E27FC236}">
                  <a16:creationId xmlns:a16="http://schemas.microsoft.com/office/drawing/2014/main" id="{E7F8F540-10E2-2916-E5E1-01E9E2BC1614}"/>
                </a:ext>
              </a:extLst>
            </p:cNvPr>
            <p:cNvSpPr txBox="1"/>
            <p:nvPr/>
          </p:nvSpPr>
          <p:spPr>
            <a:xfrm>
              <a:off x="15240" y="4708356"/>
              <a:ext cx="10931434" cy="9079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en-US" sz="5900" b="1" dirty="0">
                  <a:solidFill>
                    <a:schemeClr val="bg1"/>
                  </a:solidFill>
                  <a:latin typeface="Arial Black" panose="020B0604020202020204" pitchFamily="34" charset="0"/>
                  <a:ea typeface="Verdana" panose="020B0604030504040204" pitchFamily="34" charset="0"/>
                  <a:cs typeface="Arial Black" panose="020B0604020202020204" pitchFamily="34" charset="0"/>
                </a:rPr>
                <a:t>ANNUAL CONFERENCE</a:t>
              </a:r>
            </a:p>
          </p:txBody>
        </p:sp>
      </p:grpSp>
      <p:pic>
        <p:nvPicPr>
          <p:cNvPr id="24" name="Picture 23" descr="A logo on a black background&#10;&#10;Description automatically generated">
            <a:extLst>
              <a:ext uri="{FF2B5EF4-FFF2-40B4-BE49-F238E27FC236}">
                <a16:creationId xmlns:a16="http://schemas.microsoft.com/office/drawing/2014/main" id="{48446993-9374-0890-0376-A9FF30D214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71" t="39315" r="18863" b="36846"/>
          <a:stretch/>
        </p:blipFill>
        <p:spPr>
          <a:xfrm>
            <a:off x="678304" y="7212574"/>
            <a:ext cx="5730241" cy="1359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0024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8FAFBDDC-1C27-6B9B-FBEF-5582F623A02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3268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>
            <a:extLst>
              <a:ext uri="{FF2B5EF4-FFF2-40B4-BE49-F238E27FC236}">
                <a16:creationId xmlns:a16="http://schemas.microsoft.com/office/drawing/2014/main" id="{9CA6617C-1BC1-D64C-BEDD-FB96D497578A}"/>
              </a:ext>
            </a:extLst>
          </p:cNvPr>
          <p:cNvSpPr txBox="1"/>
          <p:nvPr/>
        </p:nvSpPr>
        <p:spPr>
          <a:xfrm>
            <a:off x="575798" y="1739068"/>
            <a:ext cx="27672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Platinum Sponsors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4B1B0B-5AB8-9AFB-B3AE-0A977DE2D671}"/>
              </a:ext>
            </a:extLst>
          </p:cNvPr>
          <p:cNvSpPr txBox="1"/>
          <p:nvPr/>
        </p:nvSpPr>
        <p:spPr>
          <a:xfrm>
            <a:off x="1295400" y="2819400"/>
            <a:ext cx="15087600" cy="4648200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rmAutofit/>
          </a:bodyPr>
          <a:lstStyle/>
          <a:p>
            <a:pPr algn="ctr"/>
            <a:r>
              <a:rPr lang="en-US" sz="7200" dirty="0">
                <a:solidFill>
                  <a:srgbClr val="4E6A9C"/>
                </a:solidFill>
              </a:rPr>
              <a:t>Insert Presenter Slides Here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3_Custom Design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vert="horz" lIns="91440" tIns="45720" rIns="91440" bIns="45720" rtlCol="0" anchor="ctr">
        <a:normAutofit/>
      </a:bodyPr>
      <a:lstStyle>
        <a:defPPr algn="l">
          <a:defRPr dirty="0">
            <a:solidFill>
              <a:schemeClr val="tx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2" id="{BDD7F241-D999-44D2-9E6A-65DD9CCDD139}" vid="{A9563940-B69D-41EB-A251-19CFFAF0F1B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1256</TotalTime>
  <Words>38</Words>
  <Application>Microsoft Office PowerPoint</Application>
  <PresentationFormat>Custom</PresentationFormat>
  <Paragraphs>7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 Black</vt:lpstr>
      <vt:lpstr>Arial</vt:lpstr>
      <vt:lpstr>Calibri</vt:lpstr>
      <vt:lpstr>3_Custom Design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Kim Daly</dc:creator>
  <cp:lastModifiedBy>Kim Daly</cp:lastModifiedBy>
  <cp:revision>1</cp:revision>
  <cp:lastPrinted>2024-02-16T01:36:29Z</cp:lastPrinted>
  <dcterms:created xsi:type="dcterms:W3CDTF">2025-01-22T21:14:32Z</dcterms:created>
  <dcterms:modified xsi:type="dcterms:W3CDTF">2025-01-23T18:11:28Z</dcterms:modified>
  <dc:identifier>DAEALxP3p7E</dc:identifier>
</cp:coreProperties>
</file>